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0" r:id="rId1"/>
  </p:sldMasterIdLst>
  <p:notesMasterIdLst>
    <p:notesMasterId r:id="rId51"/>
  </p:notesMasterIdLst>
  <p:handoutMasterIdLst>
    <p:handoutMasterId r:id="rId52"/>
  </p:handoutMasterIdLst>
  <p:sldIdLst>
    <p:sldId id="351" r:id="rId2"/>
    <p:sldId id="441" r:id="rId3"/>
    <p:sldId id="381" r:id="rId4"/>
    <p:sldId id="262" r:id="rId5"/>
    <p:sldId id="266" r:id="rId6"/>
    <p:sldId id="439" r:id="rId7"/>
    <p:sldId id="267" r:id="rId8"/>
    <p:sldId id="330" r:id="rId9"/>
    <p:sldId id="271" r:id="rId10"/>
    <p:sldId id="432" r:id="rId11"/>
    <p:sldId id="273" r:id="rId12"/>
    <p:sldId id="340" r:id="rId13"/>
    <p:sldId id="274" r:id="rId14"/>
    <p:sldId id="442" r:id="rId15"/>
    <p:sldId id="343" r:id="rId16"/>
    <p:sldId id="346" r:id="rId17"/>
    <p:sldId id="380" r:id="rId18"/>
    <p:sldId id="279" r:id="rId19"/>
    <p:sldId id="282" r:id="rId20"/>
    <p:sldId id="286" r:id="rId21"/>
    <p:sldId id="377" r:id="rId22"/>
    <p:sldId id="369" r:id="rId23"/>
    <p:sldId id="379" r:id="rId24"/>
    <p:sldId id="394" r:id="rId25"/>
    <p:sldId id="393" r:id="rId26"/>
    <p:sldId id="395" r:id="rId27"/>
    <p:sldId id="423" r:id="rId28"/>
    <p:sldId id="437" r:id="rId29"/>
    <p:sldId id="424" r:id="rId30"/>
    <p:sldId id="425" r:id="rId31"/>
    <p:sldId id="382" r:id="rId32"/>
    <p:sldId id="292" r:id="rId33"/>
    <p:sldId id="385" r:id="rId34"/>
    <p:sldId id="383" r:id="rId35"/>
    <p:sldId id="388" r:id="rId36"/>
    <p:sldId id="384" r:id="rId37"/>
    <p:sldId id="433" r:id="rId38"/>
    <p:sldId id="392" r:id="rId39"/>
    <p:sldId id="401" r:id="rId40"/>
    <p:sldId id="426" r:id="rId41"/>
    <p:sldId id="399" r:id="rId42"/>
    <p:sldId id="400" r:id="rId43"/>
    <p:sldId id="398" r:id="rId44"/>
    <p:sldId id="435" r:id="rId45"/>
    <p:sldId id="436" r:id="rId46"/>
    <p:sldId id="419" r:id="rId47"/>
    <p:sldId id="443" r:id="rId48"/>
    <p:sldId id="429" r:id="rId49"/>
    <p:sldId id="42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7" autoAdjust="0"/>
    <p:restoredTop sz="88515" autoAdjust="0"/>
  </p:normalViewPr>
  <p:slideViewPr>
    <p:cSldViewPr>
      <p:cViewPr varScale="1">
        <p:scale>
          <a:sx n="75" d="100"/>
          <a:sy n="75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AVV\Desktop\subjectwisethesi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Jan14\NAACFinalprep\librarystat2007-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Jan14\NAACFinalprep\librarystat07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Jan14\NAACFinalprep\librarystatsum08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NAACFinalprep\librarystatsum08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Jan14\NAACFinalprep\librarystat2007-201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DEPTLIB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NAACFinalprep\librarystatsum08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V\Desktop\Jan14\NAACFinalprep\librarystat2007-201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.DAVV-AB4DF24C9C\My%20Documents\Downloads\librarystat12007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263382265108329"/>
          <c:y val="0.17867011906530553"/>
          <c:w val="0.85172020663027814"/>
          <c:h val="0.54706282808398943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Val val="1"/>
          </c:dLbls>
          <c:cat>
            <c:strRef>
              <c:f>Sheet1!$B$4:$B$25</c:f>
              <c:strCache>
                <c:ptCount val="22"/>
                <c:pt idx="0">
                  <c:v>Journalism</c:v>
                </c:pt>
                <c:pt idx="1">
                  <c:v>Computer Science &amp;Electronics</c:v>
                </c:pt>
                <c:pt idx="2">
                  <c:v>Philosophy,Psychology &amp; Religion</c:v>
                </c:pt>
                <c:pt idx="3">
                  <c:v>Sociology</c:v>
                </c:pt>
                <c:pt idx="4">
                  <c:v>Political Science</c:v>
                </c:pt>
                <c:pt idx="5">
                  <c:v>Economics</c:v>
                </c:pt>
                <c:pt idx="6">
                  <c:v>Law</c:v>
                </c:pt>
                <c:pt idx="7">
                  <c:v>Public Administration</c:v>
                </c:pt>
                <c:pt idx="8">
                  <c:v>Education</c:v>
                </c:pt>
                <c:pt idx="9">
                  <c:v>Mathematics and Statistics</c:v>
                </c:pt>
                <c:pt idx="10">
                  <c:v>Physics</c:v>
                </c:pt>
                <c:pt idx="11">
                  <c:v>Chemistry</c:v>
                </c:pt>
                <c:pt idx="12">
                  <c:v>Biology and Biotechnol.</c:v>
                </c:pt>
                <c:pt idx="13">
                  <c:v>Botany &amp; Zoology</c:v>
                </c:pt>
                <c:pt idx="14">
                  <c:v>Medicine and Pharmacy</c:v>
                </c:pt>
                <c:pt idx="15">
                  <c:v>Home Science</c:v>
                </c:pt>
                <c:pt idx="16">
                  <c:v>Management &amp; Commerce</c:v>
                </c:pt>
                <c:pt idx="17">
                  <c:v>Arts</c:v>
                </c:pt>
                <c:pt idx="18">
                  <c:v>Physical Education</c:v>
                </c:pt>
                <c:pt idx="19">
                  <c:v>English Literature</c:v>
                </c:pt>
                <c:pt idx="20">
                  <c:v>Indic Literature</c:v>
                </c:pt>
                <c:pt idx="21">
                  <c:v>Geography and History</c:v>
                </c:pt>
              </c:strCache>
            </c:strRef>
          </c:cat>
          <c:val>
            <c:numRef>
              <c:f>Sheet1!$C$4:$C$25</c:f>
              <c:numCache>
                <c:formatCode>General</c:formatCode>
                <c:ptCount val="22"/>
                <c:pt idx="0">
                  <c:v>16</c:v>
                </c:pt>
                <c:pt idx="1">
                  <c:v>264</c:v>
                </c:pt>
                <c:pt idx="2">
                  <c:v>112</c:v>
                </c:pt>
                <c:pt idx="3">
                  <c:v>363</c:v>
                </c:pt>
                <c:pt idx="4">
                  <c:v>68</c:v>
                </c:pt>
                <c:pt idx="5">
                  <c:v>336</c:v>
                </c:pt>
                <c:pt idx="6">
                  <c:v>65</c:v>
                </c:pt>
                <c:pt idx="7">
                  <c:v>95</c:v>
                </c:pt>
                <c:pt idx="8">
                  <c:v>223</c:v>
                </c:pt>
                <c:pt idx="9">
                  <c:v>72</c:v>
                </c:pt>
                <c:pt idx="10">
                  <c:v>217</c:v>
                </c:pt>
                <c:pt idx="11">
                  <c:v>175</c:v>
                </c:pt>
                <c:pt idx="12">
                  <c:v>361</c:v>
                </c:pt>
                <c:pt idx="13">
                  <c:v>184</c:v>
                </c:pt>
                <c:pt idx="14">
                  <c:v>164</c:v>
                </c:pt>
                <c:pt idx="15">
                  <c:v>45</c:v>
                </c:pt>
                <c:pt idx="16">
                  <c:v>310</c:v>
                </c:pt>
                <c:pt idx="17">
                  <c:v>28</c:v>
                </c:pt>
                <c:pt idx="18">
                  <c:v>45</c:v>
                </c:pt>
                <c:pt idx="19">
                  <c:v>177</c:v>
                </c:pt>
                <c:pt idx="20">
                  <c:v>482</c:v>
                </c:pt>
                <c:pt idx="21">
                  <c:v>91</c:v>
                </c:pt>
              </c:numCache>
            </c:numRef>
          </c:val>
        </c:ser>
        <c:dLbls>
          <c:showVal val="1"/>
        </c:dLbls>
        <c:axId val="38453248"/>
        <c:axId val="38454784"/>
      </c:barChart>
      <c:catAx>
        <c:axId val="38453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8454784"/>
        <c:crosses val="autoZero"/>
        <c:auto val="1"/>
        <c:lblAlgn val="ctr"/>
        <c:lblOffset val="100"/>
      </c:catAx>
      <c:valAx>
        <c:axId val="38454784"/>
        <c:scaling>
          <c:orientation val="minMax"/>
        </c:scaling>
        <c:axPos val="l"/>
        <c:majorGridlines/>
        <c:numFmt formatCode="General" sourceLinked="1"/>
        <c:tickLblPos val="nextTo"/>
        <c:crossAx val="38453248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'201213'!$B$4:$B$7</c:f>
              <c:strCache>
                <c:ptCount val="4"/>
                <c:pt idx="0">
                  <c:v>College Student</c:v>
                </c:pt>
                <c:pt idx="1">
                  <c:v>UTD Student</c:v>
                </c:pt>
                <c:pt idx="2">
                  <c:v>Research Scholar </c:v>
                </c:pt>
                <c:pt idx="3">
                  <c:v>Special Member</c:v>
                </c:pt>
              </c:strCache>
            </c:strRef>
          </c:cat>
          <c:val>
            <c:numRef>
              <c:f>'201213'!$C$4:$C$7</c:f>
              <c:numCache>
                <c:formatCode>General</c:formatCode>
                <c:ptCount val="4"/>
                <c:pt idx="0">
                  <c:v>450</c:v>
                </c:pt>
                <c:pt idx="1">
                  <c:v>925</c:v>
                </c:pt>
                <c:pt idx="2">
                  <c:v>225</c:v>
                </c:pt>
                <c:pt idx="3">
                  <c:v>543</c:v>
                </c:pt>
              </c:numCache>
            </c:numRef>
          </c:val>
        </c:ser>
        <c:dLbls>
          <c:showVal val="1"/>
        </c:dLbls>
        <c:axId val="42765696"/>
        <c:axId val="42775680"/>
      </c:barChart>
      <c:catAx>
        <c:axId val="42765696"/>
        <c:scaling>
          <c:orientation val="minMax"/>
        </c:scaling>
        <c:axPos val="b"/>
        <c:numFmt formatCode="General" sourceLinked="0"/>
        <c:tickLblPos val="nextTo"/>
        <c:crossAx val="42775680"/>
        <c:crosses val="autoZero"/>
        <c:auto val="1"/>
        <c:lblAlgn val="ctr"/>
        <c:lblOffset val="100"/>
      </c:catAx>
      <c:valAx>
        <c:axId val="42775680"/>
        <c:scaling>
          <c:orientation val="minMax"/>
        </c:scaling>
        <c:axPos val="l"/>
        <c:majorGridlines/>
        <c:numFmt formatCode="General" sourceLinked="1"/>
        <c:tickLblPos val="nextTo"/>
        <c:crossAx val="42765696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Master!$C$47</c:f>
              <c:strCache>
                <c:ptCount val="1"/>
                <c:pt idx="0">
                  <c:v>Income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Master!$D$46:$H$46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Master!$D$47:$H$47</c:f>
              <c:numCache>
                <c:formatCode>General</c:formatCode>
                <c:ptCount val="5"/>
                <c:pt idx="0">
                  <c:v>710948</c:v>
                </c:pt>
                <c:pt idx="1">
                  <c:v>864904</c:v>
                </c:pt>
                <c:pt idx="2">
                  <c:v>1050999</c:v>
                </c:pt>
                <c:pt idx="3">
                  <c:v>763124</c:v>
                </c:pt>
                <c:pt idx="4">
                  <c:v>1095263</c:v>
                </c:pt>
              </c:numCache>
            </c:numRef>
          </c:val>
        </c:ser>
        <c:dLbls>
          <c:showVal val="1"/>
        </c:dLbls>
        <c:axId val="38671872"/>
        <c:axId val="38673408"/>
      </c:barChart>
      <c:catAx>
        <c:axId val="38671872"/>
        <c:scaling>
          <c:orientation val="minMax"/>
        </c:scaling>
        <c:axPos val="b"/>
        <c:numFmt formatCode="General" sourceLinked="0"/>
        <c:tickLblPos val="nextTo"/>
        <c:crossAx val="38673408"/>
        <c:crosses val="autoZero"/>
        <c:auto val="1"/>
        <c:lblAlgn val="ctr"/>
        <c:lblOffset val="100"/>
      </c:catAx>
      <c:valAx>
        <c:axId val="38673408"/>
        <c:scaling>
          <c:orientation val="minMax"/>
        </c:scaling>
        <c:axPos val="l"/>
        <c:majorGridlines/>
        <c:numFmt formatCode="General" sourceLinked="1"/>
        <c:tickLblPos val="nextTo"/>
        <c:crossAx val="38671872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 b="1"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'tot.08-13'!$B$25</c:f>
              <c:strCache>
                <c:ptCount val="1"/>
                <c:pt idx="0">
                  <c:v>Reading Material</c:v>
                </c:pt>
              </c:strCache>
            </c:strRef>
          </c:tx>
          <c:dLbls>
            <c:dLbl>
              <c:idx val="2"/>
              <c:layout>
                <c:manualLayout>
                  <c:x val="7.3098264032785505E-3"/>
                  <c:y val="-4.2483660130719046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strRef>
              <c:f>'tot.08-13'!$C$24:$G$24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'tot.08-13'!$C$25:$G$25</c:f>
              <c:numCache>
                <c:formatCode>General</c:formatCode>
                <c:ptCount val="5"/>
                <c:pt idx="0">
                  <c:v>3178064</c:v>
                </c:pt>
                <c:pt idx="1">
                  <c:v>2366819</c:v>
                </c:pt>
                <c:pt idx="2">
                  <c:v>1102617</c:v>
                </c:pt>
                <c:pt idx="3">
                  <c:v>2267968</c:v>
                </c:pt>
                <c:pt idx="4">
                  <c:v>1609184</c:v>
                </c:pt>
              </c:numCache>
            </c:numRef>
          </c:val>
        </c:ser>
        <c:ser>
          <c:idx val="1"/>
          <c:order val="1"/>
          <c:tx>
            <c:strRef>
              <c:f>'tot.08-13'!$B$26</c:f>
              <c:strCache>
                <c:ptCount val="1"/>
                <c:pt idx="0">
                  <c:v>Other Expenditure</c:v>
                </c:pt>
              </c:strCache>
            </c:strRef>
          </c:tx>
          <c:dLbls>
            <c:dLbl>
              <c:idx val="0"/>
              <c:layout>
                <c:manualLayout>
                  <c:x val="5.8479532163742704E-3"/>
                  <c:y val="-6.5359477124183024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5.8479532163742704E-3"/>
                  <c:y val="-0.12091503267973855"/>
                </c:manualLayout>
              </c:layout>
              <c:showVal val="1"/>
            </c:dLbl>
            <c:dLbl>
              <c:idx val="2"/>
              <c:layout>
                <c:manualLayout>
                  <c:x val="-5.3605618560084422E-17"/>
                  <c:y val="-0.17647058823529421"/>
                </c:manualLayout>
              </c:layout>
              <c:showVal val="1"/>
            </c:dLbl>
            <c:dLbl>
              <c:idx val="3"/>
              <c:layout>
                <c:manualLayout>
                  <c:x val="2.9239766081871417E-3"/>
                  <c:y val="-0.20261437908496729"/>
                </c:manualLayout>
              </c:layout>
              <c:showVal val="1"/>
            </c:dLbl>
            <c:dLbl>
              <c:idx val="4"/>
              <c:layout>
                <c:manualLayout>
                  <c:x val="-1.1695906432748536E-2"/>
                  <c:y val="-0.3398692810457527"/>
                </c:manualLayout>
              </c:layout>
              <c:showVal val="1"/>
            </c:dLbl>
            <c:showVal val="1"/>
          </c:dLbls>
          <c:cat>
            <c:strRef>
              <c:f>'tot.08-13'!$C$24:$G$24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'tot.08-13'!$C$26:$G$26</c:f>
              <c:numCache>
                <c:formatCode>General</c:formatCode>
                <c:ptCount val="5"/>
                <c:pt idx="0">
                  <c:v>2518465</c:v>
                </c:pt>
                <c:pt idx="1">
                  <c:v>3212497</c:v>
                </c:pt>
                <c:pt idx="2">
                  <c:v>5191000</c:v>
                </c:pt>
                <c:pt idx="3">
                  <c:v>6022645</c:v>
                </c:pt>
                <c:pt idx="4">
                  <c:v>10688583</c:v>
                </c:pt>
              </c:numCache>
            </c:numRef>
          </c:val>
        </c:ser>
        <c:dLbls>
          <c:showVal val="1"/>
        </c:dLbls>
        <c:overlap val="100"/>
        <c:axId val="38728448"/>
        <c:axId val="38729984"/>
      </c:barChart>
      <c:catAx>
        <c:axId val="38728448"/>
        <c:scaling>
          <c:orientation val="minMax"/>
        </c:scaling>
        <c:axPos val="b"/>
        <c:tickLblPos val="nextTo"/>
        <c:crossAx val="38729984"/>
        <c:crosses val="autoZero"/>
        <c:auto val="1"/>
        <c:lblAlgn val="ctr"/>
        <c:lblOffset val="100"/>
      </c:catAx>
      <c:valAx>
        <c:axId val="38729984"/>
        <c:scaling>
          <c:orientation val="minMax"/>
        </c:scaling>
        <c:axPos val="l"/>
        <c:majorGridlines/>
        <c:numFmt formatCode="General" sourceLinked="1"/>
        <c:tickLblPos val="nextTo"/>
        <c:crossAx val="38728448"/>
        <c:crosses val="autoZero"/>
        <c:crossBetween val="between"/>
      </c:valAx>
    </c:plotArea>
    <c:legend>
      <c:legendPos val="r"/>
    </c:legend>
    <c:plotVisOnly val="1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1195137811371188E-2"/>
          <c:y val="9.9281448514587867E-2"/>
          <c:w val="0.80530604361290459"/>
          <c:h val="0.822262353075430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'tot.08-13'!$C$36:$G$36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'tot.08-13'!$C$37:$G$37</c:f>
              <c:numCache>
                <c:formatCode>General</c:formatCode>
                <c:ptCount val="5"/>
                <c:pt idx="0">
                  <c:v>2076214</c:v>
                </c:pt>
                <c:pt idx="1">
                  <c:v>2130047</c:v>
                </c:pt>
                <c:pt idx="2">
                  <c:v>826775</c:v>
                </c:pt>
                <c:pt idx="3">
                  <c:v>1939366</c:v>
                </c:pt>
                <c:pt idx="4">
                  <c:v>1369891</c:v>
                </c:pt>
              </c:numCache>
            </c:numRef>
          </c:val>
        </c:ser>
        <c:axId val="40962688"/>
        <c:axId val="40972672"/>
      </c:barChart>
      <c:catAx>
        <c:axId val="40962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972672"/>
        <c:crosses val="autoZero"/>
        <c:auto val="1"/>
        <c:lblAlgn val="ctr"/>
        <c:lblOffset val="100"/>
      </c:catAx>
      <c:valAx>
        <c:axId val="40972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962688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Master!$E$44:$I$44</c:f>
              <c:strCache>
                <c:ptCount val="5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</c:strCache>
            </c:strRef>
          </c:cat>
          <c:val>
            <c:numRef>
              <c:f>Master!$E$45:$I$45</c:f>
              <c:numCache>
                <c:formatCode>General</c:formatCode>
                <c:ptCount val="5"/>
                <c:pt idx="0">
                  <c:v>491320</c:v>
                </c:pt>
                <c:pt idx="1">
                  <c:v>638890</c:v>
                </c:pt>
                <c:pt idx="2">
                  <c:v>851180</c:v>
                </c:pt>
                <c:pt idx="3">
                  <c:v>1083550</c:v>
                </c:pt>
                <c:pt idx="4">
                  <c:v>1212143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</c:legend>
    <c:plotVisOnly val="1"/>
    <c:dispBlanksAs val="zero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hart>
    <c:plotArea>
      <c:layout/>
      <c:barChart>
        <c:barDir val="col"/>
        <c:grouping val="stacked"/>
        <c:ser>
          <c:idx val="0"/>
          <c:order val="0"/>
          <c:tx>
            <c:strRef>
              <c:f>depts!$C$40</c:f>
              <c:strCache>
                <c:ptCount val="1"/>
                <c:pt idx="0">
                  <c:v>No. of Books Added</c:v>
                </c:pt>
              </c:strCache>
            </c:strRef>
          </c:tx>
          <c:cat>
            <c:strRef>
              <c:f>depts!$B$41:$B$42</c:f>
              <c:strCache>
                <c:ptCount val="2"/>
                <c:pt idx="0">
                  <c:v>Central Library</c:v>
                </c:pt>
                <c:pt idx="1">
                  <c:v>Dept.Libraries</c:v>
                </c:pt>
              </c:strCache>
            </c:strRef>
          </c:cat>
          <c:val>
            <c:numRef>
              <c:f>depts!$C$41:$C$42</c:f>
              <c:numCache>
                <c:formatCode>General</c:formatCode>
                <c:ptCount val="2"/>
                <c:pt idx="0">
                  <c:v>19352</c:v>
                </c:pt>
                <c:pt idx="1">
                  <c:v>25357</c:v>
                </c:pt>
              </c:numCache>
            </c:numRef>
          </c:val>
        </c:ser>
        <c:ser>
          <c:idx val="1"/>
          <c:order val="1"/>
          <c:tx>
            <c:strRef>
              <c:f>depts!$D$40</c:f>
              <c:strCache>
                <c:ptCount val="1"/>
                <c:pt idx="0">
                  <c:v>Amount Spent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2.314814814814814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3.2407407407407461E-2"/>
                </c:manualLayout>
              </c:layout>
              <c:showVal val="1"/>
            </c:dLbl>
            <c:showVal val="1"/>
          </c:dLbls>
          <c:cat>
            <c:strRef>
              <c:f>depts!$B$41:$B$42</c:f>
              <c:strCache>
                <c:ptCount val="2"/>
                <c:pt idx="0">
                  <c:v>Central Library</c:v>
                </c:pt>
                <c:pt idx="1">
                  <c:v>Dept.Libraries</c:v>
                </c:pt>
              </c:strCache>
            </c:strRef>
          </c:cat>
          <c:val>
            <c:numRef>
              <c:f>depts!$D$41:$D$42</c:f>
              <c:numCache>
                <c:formatCode>General</c:formatCode>
                <c:ptCount val="2"/>
                <c:pt idx="0">
                  <c:v>105.24000000000002</c:v>
                </c:pt>
                <c:pt idx="1">
                  <c:v>114.03</c:v>
                </c:pt>
              </c:numCache>
            </c:numRef>
          </c:val>
        </c:ser>
        <c:dLbls>
          <c:showVal val="1"/>
        </c:dLbls>
        <c:overlap val="100"/>
        <c:axId val="42304256"/>
        <c:axId val="42305792"/>
      </c:barChart>
      <c:catAx>
        <c:axId val="42304256"/>
        <c:scaling>
          <c:orientation val="minMax"/>
        </c:scaling>
        <c:axPos val="b"/>
        <c:tickLblPos val="nextTo"/>
        <c:crossAx val="42305792"/>
        <c:crosses val="autoZero"/>
        <c:auto val="1"/>
        <c:lblAlgn val="ctr"/>
        <c:lblOffset val="100"/>
      </c:catAx>
      <c:valAx>
        <c:axId val="42305792"/>
        <c:scaling>
          <c:orientation val="minMax"/>
          <c:max val="26000"/>
          <c:min val="0"/>
        </c:scaling>
        <c:axPos val="l"/>
        <c:majorGridlines/>
        <c:numFmt formatCode="General" sourceLinked="1"/>
        <c:tickLblPos val="nextTo"/>
        <c:crossAx val="42304256"/>
        <c:crosses val="autoZero"/>
        <c:crossBetween val="between"/>
        <c:majorUnit val="5000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hart>
    <c:title>
      <c:tx>
        <c:rich>
          <a:bodyPr/>
          <a:lstStyle/>
          <a:p>
            <a:pPr>
              <a:defRPr/>
            </a:pPr>
            <a:r>
              <a:rPr lang="en-US"/>
              <a:t>Number of Books Purchased during 2008-2013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Master!$D$53:$H$53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Master!$D$54:$H$54</c:f>
              <c:numCache>
                <c:formatCode>General</c:formatCode>
                <c:ptCount val="5"/>
                <c:pt idx="0">
                  <c:v>6334</c:v>
                </c:pt>
                <c:pt idx="1">
                  <c:v>4860</c:v>
                </c:pt>
                <c:pt idx="2">
                  <c:v>2662</c:v>
                </c:pt>
                <c:pt idx="3">
                  <c:v>3267</c:v>
                </c:pt>
                <c:pt idx="4">
                  <c:v>1588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overlay val="1"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Master!$D$66:$I$66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Master!$D$67:$I$67</c:f>
              <c:numCache>
                <c:formatCode>General</c:formatCode>
                <c:ptCount val="6"/>
                <c:pt idx="0">
                  <c:v>406</c:v>
                </c:pt>
                <c:pt idx="1">
                  <c:v>276</c:v>
                </c:pt>
                <c:pt idx="2">
                  <c:v>213</c:v>
                </c:pt>
                <c:pt idx="3">
                  <c:v>143</c:v>
                </c:pt>
                <c:pt idx="4">
                  <c:v>200</c:v>
                </c:pt>
                <c:pt idx="5">
                  <c:v>490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'tot.08-13'!$C$16:$G$16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'tot.08-13'!$C$17:$G$17</c:f>
              <c:numCache>
                <c:formatCode>General</c:formatCode>
                <c:ptCount val="5"/>
                <c:pt idx="0">
                  <c:v>119977</c:v>
                </c:pt>
                <c:pt idx="1">
                  <c:v>122873</c:v>
                </c:pt>
                <c:pt idx="2">
                  <c:v>113843</c:v>
                </c:pt>
                <c:pt idx="3">
                  <c:v>111830</c:v>
                </c:pt>
                <c:pt idx="4">
                  <c:v>119195</c:v>
                </c:pt>
              </c:numCache>
            </c:numRef>
          </c:val>
        </c:ser>
        <c:dLbls>
          <c:showVal val="1"/>
        </c:dLbls>
        <c:axId val="42429824"/>
        <c:axId val="42444288"/>
      </c:barChart>
      <c:catAx>
        <c:axId val="42429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</c:title>
        <c:numFmt formatCode="General" sourceLinked="0"/>
        <c:tickLblPos val="nextTo"/>
        <c:crossAx val="42444288"/>
        <c:crosses val="autoZero"/>
        <c:auto val="1"/>
        <c:lblAlgn val="ctr"/>
        <c:lblOffset val="100"/>
      </c:catAx>
      <c:valAx>
        <c:axId val="42444288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</c:title>
        <c:numFmt formatCode="General" sourceLinked="1"/>
        <c:tickLblPos val="nextTo"/>
        <c:crossAx val="42429824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42FD8-2E0E-4866-BD65-05402FFED3A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00E20AE-CE97-4DD7-ACF4-17A5950D42A3}">
      <dgm:prSet/>
      <dgm:spPr/>
      <dgm:t>
        <a:bodyPr/>
        <a:lstStyle/>
        <a:p>
          <a:pPr rtl="0"/>
          <a:r>
            <a:rPr lang="en-US" b="1" dirty="0" smtClean="0"/>
            <a:t>NON PRINT</a:t>
          </a:r>
          <a:endParaRPr lang="en-IN" dirty="0"/>
        </a:p>
      </dgm:t>
    </dgm:pt>
    <dgm:pt modelId="{93279C8B-2F41-4780-8BA1-F23DD9242283}" type="parTrans" cxnId="{253C946C-9DF7-4295-A380-896B6212DE42}">
      <dgm:prSet/>
      <dgm:spPr/>
      <dgm:t>
        <a:bodyPr/>
        <a:lstStyle/>
        <a:p>
          <a:endParaRPr lang="en-IN"/>
        </a:p>
      </dgm:t>
    </dgm:pt>
    <dgm:pt modelId="{BE7FE8A9-75F0-4ECC-9EB5-633EEAF3FC6A}" type="sibTrans" cxnId="{253C946C-9DF7-4295-A380-896B6212DE42}">
      <dgm:prSet/>
      <dgm:spPr/>
      <dgm:t>
        <a:bodyPr/>
        <a:lstStyle/>
        <a:p>
          <a:endParaRPr lang="en-IN"/>
        </a:p>
      </dgm:t>
    </dgm:pt>
    <dgm:pt modelId="{D129087B-3B66-444A-8362-CEC0C74BCBF3}">
      <dgm:prSet custT="1"/>
      <dgm:spPr/>
      <dgm:t>
        <a:bodyPr/>
        <a:lstStyle/>
        <a:p>
          <a:pPr rtl="0"/>
          <a:r>
            <a:rPr lang="en-US" sz="2000" dirty="0" smtClean="0"/>
            <a:t>Audio cassettes,</a:t>
          </a:r>
          <a:endParaRPr lang="en-IN" sz="2000" dirty="0"/>
        </a:p>
      </dgm:t>
    </dgm:pt>
    <dgm:pt modelId="{6F0EFCF7-EBDB-4CF0-BE0E-6B972A6C6443}" type="parTrans" cxnId="{3FCD0610-3F0C-40F0-9DD0-253F75BA470C}">
      <dgm:prSet/>
      <dgm:spPr/>
      <dgm:t>
        <a:bodyPr/>
        <a:lstStyle/>
        <a:p>
          <a:endParaRPr lang="en-IN"/>
        </a:p>
      </dgm:t>
    </dgm:pt>
    <dgm:pt modelId="{8FD019FB-063A-4CAD-902F-7858D85E7691}" type="sibTrans" cxnId="{3FCD0610-3F0C-40F0-9DD0-253F75BA470C}">
      <dgm:prSet/>
      <dgm:spPr/>
      <dgm:t>
        <a:bodyPr/>
        <a:lstStyle/>
        <a:p>
          <a:endParaRPr lang="en-IN"/>
        </a:p>
      </dgm:t>
    </dgm:pt>
    <dgm:pt modelId="{D8F5285B-DEC7-4170-B091-BA845C6D7434}">
      <dgm:prSet custT="1"/>
      <dgm:spPr/>
      <dgm:t>
        <a:bodyPr/>
        <a:lstStyle/>
        <a:p>
          <a:pPr rtl="0">
            <a:tabLst>
              <a:tab pos="3765550" algn="l"/>
            </a:tabLst>
          </a:pP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Book collection,</a:t>
          </a:r>
          <a:endParaRPr lang="en-IN" sz="1800" dirty="0"/>
        </a:p>
      </dgm:t>
    </dgm:pt>
    <dgm:pt modelId="{4BB56E28-F45B-4577-B20A-98CF2B368DFC}" type="parTrans" cxnId="{41DFFD59-A028-4847-818A-8BF27E18501B}">
      <dgm:prSet/>
      <dgm:spPr/>
      <dgm:t>
        <a:bodyPr/>
        <a:lstStyle/>
        <a:p>
          <a:endParaRPr lang="en-IN"/>
        </a:p>
      </dgm:t>
    </dgm:pt>
    <dgm:pt modelId="{14D030E9-7062-462D-B6A9-279A73692242}" type="sibTrans" cxnId="{41DFFD59-A028-4847-818A-8BF27E18501B}">
      <dgm:prSet/>
      <dgm:spPr/>
      <dgm:t>
        <a:bodyPr/>
        <a:lstStyle/>
        <a:p>
          <a:endParaRPr lang="en-IN"/>
        </a:p>
      </dgm:t>
    </dgm:pt>
    <dgm:pt modelId="{A8A2682B-99A8-476B-A01C-C1468402C331}">
      <dgm:prSet custT="1"/>
      <dgm:spPr/>
      <dgm:t>
        <a:bodyPr/>
        <a:lstStyle/>
        <a:p>
          <a:pPr rtl="0">
            <a:tabLst>
              <a:tab pos="3765550" algn="l"/>
            </a:tabLst>
          </a:pP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Thesis</a:t>
          </a:r>
          <a:endParaRPr lang="en-IN" sz="1800" dirty="0"/>
        </a:p>
      </dgm:t>
    </dgm:pt>
    <dgm:pt modelId="{C4994B4F-5946-4BC4-8673-006806E50055}" type="parTrans" cxnId="{3226B7D6-ACFF-49E0-843E-910721B16AF7}">
      <dgm:prSet/>
      <dgm:spPr/>
      <dgm:t>
        <a:bodyPr/>
        <a:lstStyle/>
        <a:p>
          <a:endParaRPr lang="en-IN"/>
        </a:p>
      </dgm:t>
    </dgm:pt>
    <dgm:pt modelId="{352F8BC3-57A5-4B78-9AE5-7BCBF6B9B2D6}" type="sibTrans" cxnId="{3226B7D6-ACFF-49E0-843E-910721B16AF7}">
      <dgm:prSet/>
      <dgm:spPr/>
      <dgm:t>
        <a:bodyPr/>
        <a:lstStyle/>
        <a:p>
          <a:endParaRPr lang="en-IN"/>
        </a:p>
      </dgm:t>
    </dgm:pt>
    <dgm:pt modelId="{B77E989E-1DBD-45AF-8E1F-616A1FE192BC}">
      <dgm:prSet custT="1"/>
      <dgm:spPr/>
      <dgm:t>
        <a:bodyPr/>
        <a:lstStyle/>
        <a:p>
          <a:pPr rtl="0"/>
          <a:r>
            <a:rPr lang="en-US" sz="2000" dirty="0" smtClean="0"/>
            <a:t> Braille collection,</a:t>
          </a:r>
          <a:endParaRPr lang="en-IN" sz="2000" dirty="0"/>
        </a:p>
      </dgm:t>
    </dgm:pt>
    <dgm:pt modelId="{44302BE5-2FAF-4CFF-9C34-7A2FA4F5A3D2}" type="parTrans" cxnId="{FAB99ECE-FBD7-4E9F-864B-77AEBE42D47D}">
      <dgm:prSet/>
      <dgm:spPr/>
      <dgm:t>
        <a:bodyPr/>
        <a:lstStyle/>
        <a:p>
          <a:endParaRPr lang="en-IN"/>
        </a:p>
      </dgm:t>
    </dgm:pt>
    <dgm:pt modelId="{EA987AA8-472D-46BF-BBC0-723D514BB069}" type="sibTrans" cxnId="{FAB99ECE-FBD7-4E9F-864B-77AEBE42D47D}">
      <dgm:prSet/>
      <dgm:spPr/>
      <dgm:t>
        <a:bodyPr/>
        <a:lstStyle/>
        <a:p>
          <a:endParaRPr lang="en-IN"/>
        </a:p>
      </dgm:t>
    </dgm:pt>
    <dgm:pt modelId="{C7F0A03B-A1C4-412E-9B97-C92FBDA8E49E}">
      <dgm:prSet custT="1"/>
      <dgm:spPr/>
      <dgm:t>
        <a:bodyPr/>
        <a:lstStyle/>
        <a:p>
          <a:pPr rtl="0"/>
          <a:r>
            <a:rPr lang="en-US" sz="2000" dirty="0" smtClean="0"/>
            <a:t>Expert Lecture s in PPTS, Faculty Research Papers</a:t>
          </a:r>
          <a:endParaRPr lang="en-IN" sz="2000" dirty="0"/>
        </a:p>
      </dgm:t>
    </dgm:pt>
    <dgm:pt modelId="{4F976939-17A9-4171-982C-9F028739509E}" type="parTrans" cxnId="{34A32131-4EE7-4AEC-8AD7-519ED12DBE51}">
      <dgm:prSet/>
      <dgm:spPr/>
      <dgm:t>
        <a:bodyPr/>
        <a:lstStyle/>
        <a:p>
          <a:endParaRPr lang="en-IN"/>
        </a:p>
      </dgm:t>
    </dgm:pt>
    <dgm:pt modelId="{4D65DE1B-C9AF-409C-B72D-DEFBC532B772}" type="sibTrans" cxnId="{34A32131-4EE7-4AEC-8AD7-519ED12DBE51}">
      <dgm:prSet/>
      <dgm:spPr/>
      <dgm:t>
        <a:bodyPr/>
        <a:lstStyle/>
        <a:p>
          <a:endParaRPr lang="en-IN"/>
        </a:p>
      </dgm:t>
    </dgm:pt>
    <dgm:pt modelId="{8AF09285-DC5C-40F3-98D9-B0CA6BE8112A}">
      <dgm:prSet custT="1"/>
      <dgm:spPr/>
      <dgm:t>
        <a:bodyPr/>
        <a:lstStyle/>
        <a:p>
          <a:pPr rtl="0">
            <a:tabLst>
              <a:tab pos="3765550" algn="l"/>
            </a:tabLst>
          </a:pP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Periodicals </a:t>
          </a:r>
          <a:endParaRPr lang="en-IN" sz="1800" dirty="0"/>
        </a:p>
      </dgm:t>
    </dgm:pt>
    <dgm:pt modelId="{013556F7-B39F-421E-982A-C509E5AB243C}">
      <dgm:prSet/>
      <dgm:spPr/>
      <dgm:t>
        <a:bodyPr/>
        <a:lstStyle/>
        <a:p>
          <a:pPr rtl="0"/>
          <a:r>
            <a:rPr lang="en-US" b="1" dirty="0" smtClean="0"/>
            <a:t>PRINT</a:t>
          </a:r>
          <a:endParaRPr lang="en-IN" b="1" dirty="0"/>
        </a:p>
      </dgm:t>
    </dgm:pt>
    <dgm:pt modelId="{D4D8F307-4F56-4E07-9F11-DB88A5309896}" type="sibTrans" cxnId="{5F94C931-825B-428D-9103-3203091A8BA4}">
      <dgm:prSet/>
      <dgm:spPr/>
      <dgm:t>
        <a:bodyPr/>
        <a:lstStyle/>
        <a:p>
          <a:endParaRPr lang="en-IN"/>
        </a:p>
      </dgm:t>
    </dgm:pt>
    <dgm:pt modelId="{D03145C1-9FDA-4B72-8B51-283C73E47AED}" type="parTrans" cxnId="{5F94C931-825B-428D-9103-3203091A8BA4}">
      <dgm:prSet/>
      <dgm:spPr/>
      <dgm:t>
        <a:bodyPr/>
        <a:lstStyle/>
        <a:p>
          <a:endParaRPr lang="en-IN"/>
        </a:p>
      </dgm:t>
    </dgm:pt>
    <dgm:pt modelId="{D467866F-3049-409A-9D2A-9D7E497A3618}" type="sibTrans" cxnId="{B61A2CEE-3C51-48C9-9CDD-2BA136C6AF74}">
      <dgm:prSet/>
      <dgm:spPr/>
      <dgm:t>
        <a:bodyPr/>
        <a:lstStyle/>
        <a:p>
          <a:endParaRPr lang="en-IN"/>
        </a:p>
      </dgm:t>
    </dgm:pt>
    <dgm:pt modelId="{FBCB17B0-5F65-4571-95ED-27BF9A79DD86}" type="parTrans" cxnId="{B61A2CEE-3C51-48C9-9CDD-2BA136C6AF74}">
      <dgm:prSet/>
      <dgm:spPr/>
      <dgm:t>
        <a:bodyPr/>
        <a:lstStyle/>
        <a:p>
          <a:endParaRPr lang="en-IN"/>
        </a:p>
      </dgm:t>
    </dgm:pt>
    <dgm:pt modelId="{959CA50F-6422-48B8-BE22-DBB1B58EB52A}">
      <dgm:prSet custT="1"/>
      <dgm:spPr/>
      <dgm:t>
        <a:bodyPr/>
        <a:lstStyle/>
        <a:p>
          <a:pPr rtl="0"/>
          <a:r>
            <a:rPr lang="en-US" sz="2000" dirty="0" smtClean="0"/>
            <a:t>Electronic resources,  E-Journals, E-Books</a:t>
          </a:r>
          <a:endParaRPr lang="en-IN" sz="2000" dirty="0"/>
        </a:p>
      </dgm:t>
    </dgm:pt>
    <dgm:pt modelId="{57903375-A639-41C4-8181-3DCC3DD58CBE}" type="parTrans" cxnId="{08BFF8CD-E465-4B38-83C5-FB7AD8FAAE22}">
      <dgm:prSet/>
      <dgm:spPr/>
      <dgm:t>
        <a:bodyPr/>
        <a:lstStyle/>
        <a:p>
          <a:endParaRPr lang="en-IN"/>
        </a:p>
      </dgm:t>
    </dgm:pt>
    <dgm:pt modelId="{3DD3E136-9C77-43AA-8667-532D3D8DA5F3}" type="sibTrans" cxnId="{08BFF8CD-E465-4B38-83C5-FB7AD8FAAE22}">
      <dgm:prSet/>
      <dgm:spPr/>
      <dgm:t>
        <a:bodyPr/>
        <a:lstStyle/>
        <a:p>
          <a:endParaRPr lang="en-IN"/>
        </a:p>
      </dgm:t>
    </dgm:pt>
    <dgm:pt modelId="{3307D799-A649-4254-9B99-2A00DCF8E6E0}" type="pres">
      <dgm:prSet presAssocID="{38642FD8-2E0E-4866-BD65-05402FFED3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D9485A-40C7-4229-9739-A5877BFA1B46}" type="pres">
      <dgm:prSet presAssocID="{A00E20AE-CE97-4DD7-ACF4-17A5950D42A3}" presName="composite" presStyleCnt="0"/>
      <dgm:spPr/>
      <dgm:t>
        <a:bodyPr/>
        <a:lstStyle/>
        <a:p>
          <a:endParaRPr lang="en-US"/>
        </a:p>
      </dgm:t>
    </dgm:pt>
    <dgm:pt modelId="{A678A38E-BB0D-4A39-87DC-821C72654C0D}" type="pres">
      <dgm:prSet presAssocID="{A00E20AE-CE97-4DD7-ACF4-17A5950D42A3}" presName="parentText" presStyleLbl="alignNode1" presStyleIdx="0" presStyleCnt="2" custLinFactNeighborY="7600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06DF72-9AFE-4108-8B09-69C2D3AAFD5D}" type="pres">
      <dgm:prSet presAssocID="{A00E20AE-CE97-4DD7-ACF4-17A5950D42A3}" presName="descendantText" presStyleLbl="alignAcc1" presStyleIdx="0" presStyleCnt="2" custScaleY="122552" custLinFactY="21876" custLinFactNeighborX="684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C19F91-95E8-4E71-9122-F14B6DC268EB}" type="pres">
      <dgm:prSet presAssocID="{BE7FE8A9-75F0-4ECC-9EB5-633EEAF3FC6A}" presName="sp" presStyleCnt="0"/>
      <dgm:spPr/>
      <dgm:t>
        <a:bodyPr/>
        <a:lstStyle/>
        <a:p>
          <a:endParaRPr lang="en-US"/>
        </a:p>
      </dgm:t>
    </dgm:pt>
    <dgm:pt modelId="{88E2B743-80DA-4218-B061-58D71536163E}" type="pres">
      <dgm:prSet presAssocID="{013556F7-B39F-421E-982A-C509E5AB243C}" presName="composite" presStyleCnt="0"/>
      <dgm:spPr/>
      <dgm:t>
        <a:bodyPr/>
        <a:lstStyle/>
        <a:p>
          <a:endParaRPr lang="en-US"/>
        </a:p>
      </dgm:t>
    </dgm:pt>
    <dgm:pt modelId="{40787B63-D5BE-4D67-8FD9-D15BD2AA13C6}" type="pres">
      <dgm:prSet presAssocID="{013556F7-B39F-421E-982A-C509E5AB243C}" presName="parentText" presStyleLbl="alignNode1" presStyleIdx="1" presStyleCnt="2" custLinFactNeighborX="-438" custLinFactNeighborY="-9105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55A760-21A1-4609-A3D7-52442663ED16}" type="pres">
      <dgm:prSet presAssocID="{013556F7-B39F-421E-982A-C509E5AB243C}" presName="descendantText" presStyleLbl="alignAcc1" presStyleIdx="1" presStyleCnt="2" custLinFactY="-34396" custLinFactNeighborX="659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B896019-84A8-4C2F-95AB-F4B685EA7830}" type="presOf" srcId="{B77E989E-1DBD-45AF-8E1F-616A1FE192BC}" destId="{1F06DF72-9AFE-4108-8B09-69C2D3AAFD5D}" srcOrd="0" destOrd="1" presId="urn:microsoft.com/office/officeart/2005/8/layout/chevron2"/>
    <dgm:cxn modelId="{62ED5C4E-6465-498B-81AE-DAD31CFAB9C5}" type="presOf" srcId="{C7F0A03B-A1C4-412E-9B97-C92FBDA8E49E}" destId="{1F06DF72-9AFE-4108-8B09-69C2D3AAFD5D}" srcOrd="0" destOrd="3" presId="urn:microsoft.com/office/officeart/2005/8/layout/chevron2"/>
    <dgm:cxn modelId="{34A32131-4EE7-4AEC-8AD7-519ED12DBE51}" srcId="{A00E20AE-CE97-4DD7-ACF4-17A5950D42A3}" destId="{C7F0A03B-A1C4-412E-9B97-C92FBDA8E49E}" srcOrd="3" destOrd="0" parTransId="{4F976939-17A9-4171-982C-9F028739509E}" sibTransId="{4D65DE1B-C9AF-409C-B72D-DEFBC532B772}"/>
    <dgm:cxn modelId="{1C7B12CF-5544-4232-B45C-FE92728ECF38}" type="presOf" srcId="{A8A2682B-99A8-476B-A01C-C1468402C331}" destId="{0355A760-21A1-4609-A3D7-52442663ED16}" srcOrd="0" destOrd="2" presId="urn:microsoft.com/office/officeart/2005/8/layout/chevron2"/>
    <dgm:cxn modelId="{09022578-A525-42A3-ADAC-33DC963ECA28}" type="presOf" srcId="{959CA50F-6422-48B8-BE22-DBB1B58EB52A}" destId="{1F06DF72-9AFE-4108-8B09-69C2D3AAFD5D}" srcOrd="0" destOrd="2" presId="urn:microsoft.com/office/officeart/2005/8/layout/chevron2"/>
    <dgm:cxn modelId="{08BFF8CD-E465-4B38-83C5-FB7AD8FAAE22}" srcId="{A00E20AE-CE97-4DD7-ACF4-17A5950D42A3}" destId="{959CA50F-6422-48B8-BE22-DBB1B58EB52A}" srcOrd="2" destOrd="0" parTransId="{57903375-A639-41C4-8181-3DCC3DD58CBE}" sibTransId="{3DD3E136-9C77-43AA-8667-532D3D8DA5F3}"/>
    <dgm:cxn modelId="{41DFFD59-A028-4847-818A-8BF27E18501B}" srcId="{013556F7-B39F-421E-982A-C509E5AB243C}" destId="{D8F5285B-DEC7-4170-B091-BA845C6D7434}" srcOrd="0" destOrd="0" parTransId="{4BB56E28-F45B-4577-B20A-98CF2B368DFC}" sibTransId="{14D030E9-7062-462D-B6A9-279A73692242}"/>
    <dgm:cxn modelId="{FAB99ECE-FBD7-4E9F-864B-77AEBE42D47D}" srcId="{A00E20AE-CE97-4DD7-ACF4-17A5950D42A3}" destId="{B77E989E-1DBD-45AF-8E1F-616A1FE192BC}" srcOrd="1" destOrd="0" parTransId="{44302BE5-2FAF-4CFF-9C34-7A2FA4F5A3D2}" sibTransId="{EA987AA8-472D-46BF-BBC0-723D514BB069}"/>
    <dgm:cxn modelId="{40F6CF03-0A96-4A70-BDA9-D28BF5C5B0AF}" type="presOf" srcId="{013556F7-B39F-421E-982A-C509E5AB243C}" destId="{40787B63-D5BE-4D67-8FD9-D15BD2AA13C6}" srcOrd="0" destOrd="0" presId="urn:microsoft.com/office/officeart/2005/8/layout/chevron2"/>
    <dgm:cxn modelId="{E42532E5-37F7-46F2-8CA3-45C0765EE488}" type="presOf" srcId="{8AF09285-DC5C-40F3-98D9-B0CA6BE8112A}" destId="{0355A760-21A1-4609-A3D7-52442663ED16}" srcOrd="0" destOrd="1" presId="urn:microsoft.com/office/officeart/2005/8/layout/chevron2"/>
    <dgm:cxn modelId="{3FCD0610-3F0C-40F0-9DD0-253F75BA470C}" srcId="{A00E20AE-CE97-4DD7-ACF4-17A5950D42A3}" destId="{D129087B-3B66-444A-8362-CEC0C74BCBF3}" srcOrd="0" destOrd="0" parTransId="{6F0EFCF7-EBDB-4CF0-BE0E-6B972A6C6443}" sibTransId="{8FD019FB-063A-4CAD-902F-7858D85E7691}"/>
    <dgm:cxn modelId="{3226B7D6-ACFF-49E0-843E-910721B16AF7}" srcId="{013556F7-B39F-421E-982A-C509E5AB243C}" destId="{A8A2682B-99A8-476B-A01C-C1468402C331}" srcOrd="2" destOrd="0" parTransId="{C4994B4F-5946-4BC4-8673-006806E50055}" sibTransId="{352F8BC3-57A5-4B78-9AE5-7BCBF6B9B2D6}"/>
    <dgm:cxn modelId="{5F94C931-825B-428D-9103-3203091A8BA4}" srcId="{38642FD8-2E0E-4866-BD65-05402FFED3A0}" destId="{013556F7-B39F-421E-982A-C509E5AB243C}" srcOrd="1" destOrd="0" parTransId="{D03145C1-9FDA-4B72-8B51-283C73E47AED}" sibTransId="{D4D8F307-4F56-4E07-9F11-DB88A5309896}"/>
    <dgm:cxn modelId="{07E4D43F-C9D5-4195-BC80-8CBCFB1F9F5C}" type="presOf" srcId="{38642FD8-2E0E-4866-BD65-05402FFED3A0}" destId="{3307D799-A649-4254-9B99-2A00DCF8E6E0}" srcOrd="0" destOrd="0" presId="urn:microsoft.com/office/officeart/2005/8/layout/chevron2"/>
    <dgm:cxn modelId="{4317AB2C-D02C-4D33-80BF-6954171FB578}" type="presOf" srcId="{A00E20AE-CE97-4DD7-ACF4-17A5950D42A3}" destId="{A678A38E-BB0D-4A39-87DC-821C72654C0D}" srcOrd="0" destOrd="0" presId="urn:microsoft.com/office/officeart/2005/8/layout/chevron2"/>
    <dgm:cxn modelId="{928DFA3F-871A-4327-B420-AB07EE1218B9}" type="presOf" srcId="{D129087B-3B66-444A-8362-CEC0C74BCBF3}" destId="{1F06DF72-9AFE-4108-8B09-69C2D3AAFD5D}" srcOrd="0" destOrd="0" presId="urn:microsoft.com/office/officeart/2005/8/layout/chevron2"/>
    <dgm:cxn modelId="{253C946C-9DF7-4295-A380-896B6212DE42}" srcId="{38642FD8-2E0E-4866-BD65-05402FFED3A0}" destId="{A00E20AE-CE97-4DD7-ACF4-17A5950D42A3}" srcOrd="0" destOrd="0" parTransId="{93279C8B-2F41-4780-8BA1-F23DD9242283}" sibTransId="{BE7FE8A9-75F0-4ECC-9EB5-633EEAF3FC6A}"/>
    <dgm:cxn modelId="{B61A2CEE-3C51-48C9-9CDD-2BA136C6AF74}" srcId="{013556F7-B39F-421E-982A-C509E5AB243C}" destId="{8AF09285-DC5C-40F3-98D9-B0CA6BE8112A}" srcOrd="1" destOrd="0" parTransId="{FBCB17B0-5F65-4571-95ED-27BF9A79DD86}" sibTransId="{D467866F-3049-409A-9D2A-9D7E497A3618}"/>
    <dgm:cxn modelId="{A2C90469-BD6F-4696-8A34-46185784CB24}" type="presOf" srcId="{D8F5285B-DEC7-4170-B091-BA845C6D7434}" destId="{0355A760-21A1-4609-A3D7-52442663ED16}" srcOrd="0" destOrd="0" presId="urn:microsoft.com/office/officeart/2005/8/layout/chevron2"/>
    <dgm:cxn modelId="{EF602BE7-D8C2-4673-B001-A436BC3D369C}" type="presParOf" srcId="{3307D799-A649-4254-9B99-2A00DCF8E6E0}" destId="{F5D9485A-40C7-4229-9739-A5877BFA1B46}" srcOrd="0" destOrd="0" presId="urn:microsoft.com/office/officeart/2005/8/layout/chevron2"/>
    <dgm:cxn modelId="{22572A54-3A66-4A66-8BD9-AB499B49AC5E}" type="presParOf" srcId="{F5D9485A-40C7-4229-9739-A5877BFA1B46}" destId="{A678A38E-BB0D-4A39-87DC-821C72654C0D}" srcOrd="0" destOrd="0" presId="urn:microsoft.com/office/officeart/2005/8/layout/chevron2"/>
    <dgm:cxn modelId="{B37D46A8-01CA-4975-AC00-2D08160F62E3}" type="presParOf" srcId="{F5D9485A-40C7-4229-9739-A5877BFA1B46}" destId="{1F06DF72-9AFE-4108-8B09-69C2D3AAFD5D}" srcOrd="1" destOrd="0" presId="urn:microsoft.com/office/officeart/2005/8/layout/chevron2"/>
    <dgm:cxn modelId="{491AC5F0-146E-4C1F-8E5E-5B2212403382}" type="presParOf" srcId="{3307D799-A649-4254-9B99-2A00DCF8E6E0}" destId="{54C19F91-95E8-4E71-9122-F14B6DC268EB}" srcOrd="1" destOrd="0" presId="urn:microsoft.com/office/officeart/2005/8/layout/chevron2"/>
    <dgm:cxn modelId="{5D2241CE-4D56-47C2-A179-A7E4B2BCF78A}" type="presParOf" srcId="{3307D799-A649-4254-9B99-2A00DCF8E6E0}" destId="{88E2B743-80DA-4218-B061-58D71536163E}" srcOrd="2" destOrd="0" presId="urn:microsoft.com/office/officeart/2005/8/layout/chevron2"/>
    <dgm:cxn modelId="{88232DA0-0057-488B-A84D-D596BFD0C0E7}" type="presParOf" srcId="{88E2B743-80DA-4218-B061-58D71536163E}" destId="{40787B63-D5BE-4D67-8FD9-D15BD2AA13C6}" srcOrd="0" destOrd="0" presId="urn:microsoft.com/office/officeart/2005/8/layout/chevron2"/>
    <dgm:cxn modelId="{59A3753B-A36D-454C-A1AB-28A947CA07DB}" type="presParOf" srcId="{88E2B743-80DA-4218-B061-58D71536163E}" destId="{0355A760-21A1-4609-A3D7-52442663ED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A3BA5-CAF2-408E-BA75-966C220257C0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332B212-7B87-4761-888B-AB5883B413B9}">
      <dgm:prSet/>
      <dgm:spPr/>
      <dgm:t>
        <a:bodyPr/>
        <a:lstStyle/>
        <a:p>
          <a:pPr rtl="0"/>
          <a:r>
            <a:rPr lang="en-US" dirty="0" smtClean="0"/>
            <a:t>To cater to the information  needs of the members the Central Library is building its collection judiciously .</a:t>
          </a:r>
          <a:endParaRPr lang="en-IN" dirty="0"/>
        </a:p>
      </dgm:t>
    </dgm:pt>
    <dgm:pt modelId="{D52ACD26-3ADF-4E82-BD4F-2E4EA66053EC}" type="parTrans" cxnId="{87BEEF85-7C18-4BA1-8BC7-9B092F83FEAE}">
      <dgm:prSet/>
      <dgm:spPr/>
      <dgm:t>
        <a:bodyPr/>
        <a:lstStyle/>
        <a:p>
          <a:endParaRPr lang="en-IN"/>
        </a:p>
      </dgm:t>
    </dgm:pt>
    <dgm:pt modelId="{9748EA88-7389-42B5-9EFB-99817803D82F}" type="sibTrans" cxnId="{87BEEF85-7C18-4BA1-8BC7-9B092F83FEAE}">
      <dgm:prSet/>
      <dgm:spPr/>
      <dgm:t>
        <a:bodyPr/>
        <a:lstStyle/>
        <a:p>
          <a:endParaRPr lang="en-IN"/>
        </a:p>
      </dgm:t>
    </dgm:pt>
    <dgm:pt modelId="{2340781C-B086-48BE-94E5-C6039DAABC5F}">
      <dgm:prSet/>
      <dgm:spPr/>
      <dgm:t>
        <a:bodyPr/>
        <a:lstStyle/>
        <a:p>
          <a:pPr rtl="0"/>
          <a:r>
            <a:rPr lang="en-US" dirty="0" smtClean="0"/>
            <a:t>The collection is balanced for all subjects, with emphasis on the subjects </a:t>
          </a:r>
          <a:r>
            <a:rPr lang="en-US" smtClean="0"/>
            <a:t>of UTDs</a:t>
          </a:r>
          <a:endParaRPr lang="en-IN" dirty="0"/>
        </a:p>
      </dgm:t>
    </dgm:pt>
    <dgm:pt modelId="{A8AFFC8B-9385-47A0-8AE2-FD51494B9614}" type="parTrans" cxnId="{6486EEEA-3CA3-4D02-8AD7-D9CA4686B22F}">
      <dgm:prSet/>
      <dgm:spPr/>
      <dgm:t>
        <a:bodyPr/>
        <a:lstStyle/>
        <a:p>
          <a:endParaRPr lang="en-IN"/>
        </a:p>
      </dgm:t>
    </dgm:pt>
    <dgm:pt modelId="{F27EE343-C411-46F7-8F44-E898580F3DED}" type="sibTrans" cxnId="{6486EEEA-3CA3-4D02-8AD7-D9CA4686B22F}">
      <dgm:prSet/>
      <dgm:spPr/>
      <dgm:t>
        <a:bodyPr/>
        <a:lstStyle/>
        <a:p>
          <a:endParaRPr lang="en-IN"/>
        </a:p>
      </dgm:t>
    </dgm:pt>
    <dgm:pt modelId="{DADC6CA0-FEFB-4316-8DF1-02CA0E9A5932}">
      <dgm:prSet/>
      <dgm:spPr/>
      <dgm:t>
        <a:bodyPr/>
        <a:lstStyle/>
        <a:p>
          <a:pPr rtl="0"/>
          <a:r>
            <a:rPr lang="en-US" dirty="0" smtClean="0"/>
            <a:t>Presently the Central Library has a total collection of </a:t>
          </a:r>
          <a:r>
            <a:rPr lang="en-US" b="1" dirty="0" smtClean="0"/>
            <a:t>2,24,911</a:t>
          </a:r>
          <a:r>
            <a:rPr lang="en-US" dirty="0" smtClean="0"/>
            <a:t> Volumes  of reading materials.</a:t>
          </a:r>
          <a:endParaRPr lang="en-IN" dirty="0"/>
        </a:p>
      </dgm:t>
    </dgm:pt>
    <dgm:pt modelId="{F757C4E7-C886-491D-9BBA-F96926197734}" type="parTrans" cxnId="{1B1D5070-E156-4D90-84CC-4025B2040751}">
      <dgm:prSet/>
      <dgm:spPr/>
      <dgm:t>
        <a:bodyPr/>
        <a:lstStyle/>
        <a:p>
          <a:endParaRPr lang="en-IN"/>
        </a:p>
      </dgm:t>
    </dgm:pt>
    <dgm:pt modelId="{C56FC788-C95B-434C-A712-D2BE64CBEE67}" type="sibTrans" cxnId="{1B1D5070-E156-4D90-84CC-4025B2040751}">
      <dgm:prSet/>
      <dgm:spPr/>
      <dgm:t>
        <a:bodyPr/>
        <a:lstStyle/>
        <a:p>
          <a:endParaRPr lang="en-IN"/>
        </a:p>
      </dgm:t>
    </dgm:pt>
    <dgm:pt modelId="{9785818F-174C-419A-B3BC-7370CBA73811}" type="pres">
      <dgm:prSet presAssocID="{CE9A3BA5-CAF2-408E-BA75-966C220257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F6FA601-6E92-4526-8788-567101B6AE48}" type="pres">
      <dgm:prSet presAssocID="{D332B212-7B87-4761-888B-AB5883B413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5F12DB-2C41-4396-BE68-677D40A55EA5}" type="pres">
      <dgm:prSet presAssocID="{9748EA88-7389-42B5-9EFB-99817803D82F}" presName="sibTrans" presStyleCnt="0"/>
      <dgm:spPr/>
      <dgm:t>
        <a:bodyPr/>
        <a:lstStyle/>
        <a:p>
          <a:endParaRPr lang="en-US"/>
        </a:p>
      </dgm:t>
    </dgm:pt>
    <dgm:pt modelId="{DF77AB87-C790-4602-8DF7-8DFAB530C5E4}" type="pres">
      <dgm:prSet presAssocID="{2340781C-B086-48BE-94E5-C6039DAABC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0C1620-7AEE-4867-AD59-54382D2C8AC4}" type="pres">
      <dgm:prSet presAssocID="{F27EE343-C411-46F7-8F44-E898580F3DED}" presName="sibTrans" presStyleCnt="0"/>
      <dgm:spPr/>
      <dgm:t>
        <a:bodyPr/>
        <a:lstStyle/>
        <a:p>
          <a:endParaRPr lang="en-US"/>
        </a:p>
      </dgm:t>
    </dgm:pt>
    <dgm:pt modelId="{02B0F5D9-27DF-4820-BF8F-308BBC249BE0}" type="pres">
      <dgm:prSet presAssocID="{DADC6CA0-FEFB-4316-8DF1-02CA0E9A59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486EEEA-3CA3-4D02-8AD7-D9CA4686B22F}" srcId="{CE9A3BA5-CAF2-408E-BA75-966C220257C0}" destId="{2340781C-B086-48BE-94E5-C6039DAABC5F}" srcOrd="1" destOrd="0" parTransId="{A8AFFC8B-9385-47A0-8AE2-FD51494B9614}" sibTransId="{F27EE343-C411-46F7-8F44-E898580F3DED}"/>
    <dgm:cxn modelId="{6EBF7B1B-3C6A-411A-9724-1E2CE0F136F0}" type="presOf" srcId="{CE9A3BA5-CAF2-408E-BA75-966C220257C0}" destId="{9785818F-174C-419A-B3BC-7370CBA73811}" srcOrd="0" destOrd="0" presId="urn:microsoft.com/office/officeart/2005/8/layout/hList6"/>
    <dgm:cxn modelId="{2B2AF775-3F9B-46ED-B912-07917172E06D}" type="presOf" srcId="{D332B212-7B87-4761-888B-AB5883B413B9}" destId="{9F6FA601-6E92-4526-8788-567101B6AE48}" srcOrd="0" destOrd="0" presId="urn:microsoft.com/office/officeart/2005/8/layout/hList6"/>
    <dgm:cxn modelId="{1B1D5070-E156-4D90-84CC-4025B2040751}" srcId="{CE9A3BA5-CAF2-408E-BA75-966C220257C0}" destId="{DADC6CA0-FEFB-4316-8DF1-02CA0E9A5932}" srcOrd="2" destOrd="0" parTransId="{F757C4E7-C886-491D-9BBA-F96926197734}" sibTransId="{C56FC788-C95B-434C-A712-D2BE64CBEE67}"/>
    <dgm:cxn modelId="{1BF58CCC-84BF-440A-A93B-888BA0AD0D35}" type="presOf" srcId="{DADC6CA0-FEFB-4316-8DF1-02CA0E9A5932}" destId="{02B0F5D9-27DF-4820-BF8F-308BBC249BE0}" srcOrd="0" destOrd="0" presId="urn:microsoft.com/office/officeart/2005/8/layout/hList6"/>
    <dgm:cxn modelId="{87BEEF85-7C18-4BA1-8BC7-9B092F83FEAE}" srcId="{CE9A3BA5-CAF2-408E-BA75-966C220257C0}" destId="{D332B212-7B87-4761-888B-AB5883B413B9}" srcOrd="0" destOrd="0" parTransId="{D52ACD26-3ADF-4E82-BD4F-2E4EA66053EC}" sibTransId="{9748EA88-7389-42B5-9EFB-99817803D82F}"/>
    <dgm:cxn modelId="{22F0D16F-B1B5-454D-BFCF-23C0129B5241}" type="presOf" srcId="{2340781C-B086-48BE-94E5-C6039DAABC5F}" destId="{DF77AB87-C790-4602-8DF7-8DFAB530C5E4}" srcOrd="0" destOrd="0" presId="urn:microsoft.com/office/officeart/2005/8/layout/hList6"/>
    <dgm:cxn modelId="{FCE53552-ED22-4CDA-AA5D-4A6D5FD443CA}" type="presParOf" srcId="{9785818F-174C-419A-B3BC-7370CBA73811}" destId="{9F6FA601-6E92-4526-8788-567101B6AE48}" srcOrd="0" destOrd="0" presId="urn:microsoft.com/office/officeart/2005/8/layout/hList6"/>
    <dgm:cxn modelId="{CB5BCD60-4556-44DC-8212-30FBE4939BFB}" type="presParOf" srcId="{9785818F-174C-419A-B3BC-7370CBA73811}" destId="{395F12DB-2C41-4396-BE68-677D40A55EA5}" srcOrd="1" destOrd="0" presId="urn:microsoft.com/office/officeart/2005/8/layout/hList6"/>
    <dgm:cxn modelId="{559C9303-8A4A-440A-957F-EC6650E3053A}" type="presParOf" srcId="{9785818F-174C-419A-B3BC-7370CBA73811}" destId="{DF77AB87-C790-4602-8DF7-8DFAB530C5E4}" srcOrd="2" destOrd="0" presId="urn:microsoft.com/office/officeart/2005/8/layout/hList6"/>
    <dgm:cxn modelId="{6ED75074-811C-4A00-82C5-74D3FE33F5A8}" type="presParOf" srcId="{9785818F-174C-419A-B3BC-7370CBA73811}" destId="{830C1620-7AEE-4867-AD59-54382D2C8AC4}" srcOrd="3" destOrd="0" presId="urn:microsoft.com/office/officeart/2005/8/layout/hList6"/>
    <dgm:cxn modelId="{28268599-E6FA-466C-91E2-FC440C88F2C6}" type="presParOf" srcId="{9785818F-174C-419A-B3BC-7370CBA73811}" destId="{02B0F5D9-27DF-4820-BF8F-308BBC249B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5BFFB-0804-4AD1-B0CB-55038CE2C4CF}" type="doc">
      <dgm:prSet loTypeId="urn:microsoft.com/office/officeart/2005/8/layout/matrix3" loCatId="matrix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384BA6C-8D33-47F8-830D-2F0DA465C506}">
      <dgm:prSet/>
      <dgm:spPr/>
      <dgm:t>
        <a:bodyPr/>
        <a:lstStyle/>
        <a:p>
          <a:pPr rtl="0"/>
          <a:r>
            <a:rPr lang="en-US" b="1" dirty="0" err="1" smtClean="0"/>
            <a:t>Ph.D</a:t>
          </a:r>
          <a:r>
            <a:rPr lang="en-US" b="1" dirty="0" smtClean="0"/>
            <a:t>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Thesis</a:t>
          </a:r>
          <a:r>
            <a:rPr lang="en-US" b="1" dirty="0" smtClean="0"/>
            <a:t>		  3893 </a:t>
          </a:r>
          <a:endParaRPr lang="en-IN" b="1" dirty="0"/>
        </a:p>
      </dgm:t>
    </dgm:pt>
    <dgm:pt modelId="{57838B1C-C93E-4F21-8A2A-003F0BD9EC51}" type="parTrans" cxnId="{211D75B6-E0E4-499C-8827-65515613F3AB}">
      <dgm:prSet/>
      <dgm:spPr/>
      <dgm:t>
        <a:bodyPr/>
        <a:lstStyle/>
        <a:p>
          <a:endParaRPr lang="en-IN"/>
        </a:p>
      </dgm:t>
    </dgm:pt>
    <dgm:pt modelId="{0372EA19-4A1E-49E0-BB6F-4C842CD111BC}" type="sibTrans" cxnId="{211D75B6-E0E4-499C-8827-65515613F3AB}">
      <dgm:prSet/>
      <dgm:spPr/>
      <dgm:t>
        <a:bodyPr/>
        <a:lstStyle/>
        <a:p>
          <a:endParaRPr lang="en-IN"/>
        </a:p>
      </dgm:t>
    </dgm:pt>
    <dgm:pt modelId="{A27DFD9D-28C0-4212-98E7-5E51B458452A}">
      <dgm:prSet/>
      <dgm:spPr/>
      <dgm:t>
        <a:bodyPr/>
        <a:lstStyle/>
        <a:p>
          <a:pPr rtl="0"/>
          <a:r>
            <a:rPr lang="en-US" b="1" dirty="0" err="1" smtClean="0"/>
            <a:t>M.Phil</a:t>
          </a:r>
          <a:r>
            <a:rPr lang="en-US" b="1" dirty="0" smtClean="0"/>
            <a:t> Dissert.	   	  1890 </a:t>
          </a:r>
          <a:endParaRPr lang="en-IN" b="1" dirty="0"/>
        </a:p>
      </dgm:t>
    </dgm:pt>
    <dgm:pt modelId="{E58CC7E1-E2E3-431B-9B10-A2341E2EA61D}" type="parTrans" cxnId="{E57FD661-5E38-4313-9F07-0930E8626D58}">
      <dgm:prSet/>
      <dgm:spPr/>
      <dgm:t>
        <a:bodyPr/>
        <a:lstStyle/>
        <a:p>
          <a:endParaRPr lang="en-IN"/>
        </a:p>
      </dgm:t>
    </dgm:pt>
    <dgm:pt modelId="{1F850EF5-36A7-4770-BD55-0DFF654A126C}" type="sibTrans" cxnId="{E57FD661-5E38-4313-9F07-0930E8626D58}">
      <dgm:prSet/>
      <dgm:spPr/>
      <dgm:t>
        <a:bodyPr/>
        <a:lstStyle/>
        <a:p>
          <a:endParaRPr lang="en-IN"/>
        </a:p>
      </dgm:t>
    </dgm:pt>
    <dgm:pt modelId="{C241BA51-EA68-4FF3-9290-380B8DB0859E}">
      <dgm:prSet/>
      <dgm:spPr/>
      <dgm:t>
        <a:bodyPr/>
        <a:lstStyle/>
        <a:p>
          <a:pPr rtl="0"/>
          <a:r>
            <a:rPr lang="en-US" b="1" dirty="0" err="1" smtClean="0"/>
            <a:t>M.A.Dissert</a:t>
          </a:r>
          <a:r>
            <a:rPr lang="en-US" b="1" dirty="0" smtClean="0"/>
            <a:t>.	 	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18157</a:t>
          </a:r>
          <a:r>
            <a:rPr lang="en-US" b="1" dirty="0" smtClean="0"/>
            <a:t> </a:t>
          </a:r>
          <a:endParaRPr lang="en-IN" b="1" dirty="0"/>
        </a:p>
      </dgm:t>
    </dgm:pt>
    <dgm:pt modelId="{57D22DA6-04C5-404E-A0CE-6F4978A111CF}" type="parTrans" cxnId="{86037D73-53E8-46EF-BD1F-B09F67E09FCA}">
      <dgm:prSet/>
      <dgm:spPr/>
      <dgm:t>
        <a:bodyPr/>
        <a:lstStyle/>
        <a:p>
          <a:endParaRPr lang="en-IN"/>
        </a:p>
      </dgm:t>
    </dgm:pt>
    <dgm:pt modelId="{601D4433-8ECF-40E7-BDA5-F35B52401A9A}" type="sibTrans" cxnId="{86037D73-53E8-46EF-BD1F-B09F67E09FCA}">
      <dgm:prSet/>
      <dgm:spPr/>
      <dgm:t>
        <a:bodyPr/>
        <a:lstStyle/>
        <a:p>
          <a:endParaRPr lang="en-IN"/>
        </a:p>
      </dgm:t>
    </dgm:pt>
    <dgm:pt modelId="{FCDE4B02-C75B-4977-87F1-0AEB4D5CE961}">
      <dgm:prSet custT="1"/>
      <dgm:spPr/>
      <dgm:t>
        <a:bodyPr/>
        <a:lstStyle/>
        <a:p>
          <a:pPr algn="ctr" rtl="0"/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Total:	</a:t>
          </a:r>
          <a:r>
            <a:rPr lang="en-US" sz="2000" b="0" dirty="0" smtClean="0"/>
            <a:t>		23940</a:t>
          </a:r>
          <a:endParaRPr lang="en-IN" sz="2000" b="0" dirty="0"/>
        </a:p>
      </dgm:t>
    </dgm:pt>
    <dgm:pt modelId="{96BA7F26-AFE0-4B81-8A04-056BDE833473}" type="parTrans" cxnId="{255A3365-CBDF-4F77-83D6-7C5B57900986}">
      <dgm:prSet/>
      <dgm:spPr/>
      <dgm:t>
        <a:bodyPr/>
        <a:lstStyle/>
        <a:p>
          <a:endParaRPr lang="en-IN"/>
        </a:p>
      </dgm:t>
    </dgm:pt>
    <dgm:pt modelId="{2B1ED413-EE50-4E93-8445-A38901738C38}" type="sibTrans" cxnId="{255A3365-CBDF-4F77-83D6-7C5B57900986}">
      <dgm:prSet/>
      <dgm:spPr/>
      <dgm:t>
        <a:bodyPr/>
        <a:lstStyle/>
        <a:p>
          <a:endParaRPr lang="en-IN"/>
        </a:p>
      </dgm:t>
    </dgm:pt>
    <dgm:pt modelId="{4B0DDE6D-2756-4C44-8EB2-1E3BC6A453EB}" type="pres">
      <dgm:prSet presAssocID="{8615BFFB-0804-4AD1-B0CB-55038CE2C4C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A2CD34-0913-4DA0-A8D8-6AAD65592479}" type="pres">
      <dgm:prSet presAssocID="{8615BFFB-0804-4AD1-B0CB-55038CE2C4CF}" presName="diamond" presStyleLbl="bgShp" presStyleIdx="0" presStyleCnt="1"/>
      <dgm:spPr/>
      <dgm:t>
        <a:bodyPr/>
        <a:lstStyle/>
        <a:p>
          <a:endParaRPr lang="en-US"/>
        </a:p>
      </dgm:t>
    </dgm:pt>
    <dgm:pt modelId="{0ABAF6DC-9531-4A21-A7E0-57C6ACD136BF}" type="pres">
      <dgm:prSet presAssocID="{8615BFFB-0804-4AD1-B0CB-55038CE2C4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46DBC-5C9A-4826-B699-6B2BF1BA6C5B}" type="pres">
      <dgm:prSet presAssocID="{8615BFFB-0804-4AD1-B0CB-55038CE2C4CF}" presName="quad2" presStyleLbl="node1" presStyleIdx="1" presStyleCnt="4" custLinFactNeighborX="268" custLinFactNeighborY="-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CA426-7326-4F0A-B2F2-8BE63F071ABF}" type="pres">
      <dgm:prSet presAssocID="{8615BFFB-0804-4AD1-B0CB-55038CE2C4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A52FE-82BB-4D34-816D-EAD16062AD6F}" type="pres">
      <dgm:prSet presAssocID="{8615BFFB-0804-4AD1-B0CB-55038CE2C4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54CF4-58D9-4BF3-A88F-95F053D931BC}" type="presOf" srcId="{8615BFFB-0804-4AD1-B0CB-55038CE2C4CF}" destId="{4B0DDE6D-2756-4C44-8EB2-1E3BC6A453EB}" srcOrd="0" destOrd="0" presId="urn:microsoft.com/office/officeart/2005/8/layout/matrix3"/>
    <dgm:cxn modelId="{B958D260-2095-43B1-915D-C85524A07A17}" type="presOf" srcId="{FCDE4B02-C75B-4977-87F1-0AEB4D5CE961}" destId="{C00A52FE-82BB-4D34-816D-EAD16062AD6F}" srcOrd="0" destOrd="0" presId="urn:microsoft.com/office/officeart/2005/8/layout/matrix3"/>
    <dgm:cxn modelId="{C3301037-7949-40D8-9290-44BC6FAD6733}" type="presOf" srcId="{E384BA6C-8D33-47F8-830D-2F0DA465C506}" destId="{0ABAF6DC-9531-4A21-A7E0-57C6ACD136BF}" srcOrd="0" destOrd="0" presId="urn:microsoft.com/office/officeart/2005/8/layout/matrix3"/>
    <dgm:cxn modelId="{CBD90D4C-2B84-4D1F-AEAC-EF790031B0C0}" type="presOf" srcId="{A27DFD9D-28C0-4212-98E7-5E51B458452A}" destId="{03946DBC-5C9A-4826-B699-6B2BF1BA6C5B}" srcOrd="0" destOrd="0" presId="urn:microsoft.com/office/officeart/2005/8/layout/matrix3"/>
    <dgm:cxn modelId="{211D75B6-E0E4-499C-8827-65515613F3AB}" srcId="{8615BFFB-0804-4AD1-B0CB-55038CE2C4CF}" destId="{E384BA6C-8D33-47F8-830D-2F0DA465C506}" srcOrd="0" destOrd="0" parTransId="{57838B1C-C93E-4F21-8A2A-003F0BD9EC51}" sibTransId="{0372EA19-4A1E-49E0-BB6F-4C842CD111BC}"/>
    <dgm:cxn modelId="{E57FD661-5E38-4313-9F07-0930E8626D58}" srcId="{8615BFFB-0804-4AD1-B0CB-55038CE2C4CF}" destId="{A27DFD9D-28C0-4212-98E7-5E51B458452A}" srcOrd="1" destOrd="0" parTransId="{E58CC7E1-E2E3-431B-9B10-A2341E2EA61D}" sibTransId="{1F850EF5-36A7-4770-BD55-0DFF654A126C}"/>
    <dgm:cxn modelId="{255A3365-CBDF-4F77-83D6-7C5B57900986}" srcId="{8615BFFB-0804-4AD1-B0CB-55038CE2C4CF}" destId="{FCDE4B02-C75B-4977-87F1-0AEB4D5CE961}" srcOrd="3" destOrd="0" parTransId="{96BA7F26-AFE0-4B81-8A04-056BDE833473}" sibTransId="{2B1ED413-EE50-4E93-8445-A38901738C38}"/>
    <dgm:cxn modelId="{8DACF332-F790-4786-8075-E1F6AB05A900}" type="presOf" srcId="{C241BA51-EA68-4FF3-9290-380B8DB0859E}" destId="{88ACA426-7326-4F0A-B2F2-8BE63F071ABF}" srcOrd="0" destOrd="0" presId="urn:microsoft.com/office/officeart/2005/8/layout/matrix3"/>
    <dgm:cxn modelId="{86037D73-53E8-46EF-BD1F-B09F67E09FCA}" srcId="{8615BFFB-0804-4AD1-B0CB-55038CE2C4CF}" destId="{C241BA51-EA68-4FF3-9290-380B8DB0859E}" srcOrd="2" destOrd="0" parTransId="{57D22DA6-04C5-404E-A0CE-6F4978A111CF}" sibTransId="{601D4433-8ECF-40E7-BDA5-F35B52401A9A}"/>
    <dgm:cxn modelId="{D4A5B9B5-3440-4877-B354-648EB5180C87}" type="presParOf" srcId="{4B0DDE6D-2756-4C44-8EB2-1E3BC6A453EB}" destId="{9EA2CD34-0913-4DA0-A8D8-6AAD65592479}" srcOrd="0" destOrd="0" presId="urn:microsoft.com/office/officeart/2005/8/layout/matrix3"/>
    <dgm:cxn modelId="{40A46889-916F-4F81-AF75-EA2ACD396835}" type="presParOf" srcId="{4B0DDE6D-2756-4C44-8EB2-1E3BC6A453EB}" destId="{0ABAF6DC-9531-4A21-A7E0-57C6ACD136BF}" srcOrd="1" destOrd="0" presId="urn:microsoft.com/office/officeart/2005/8/layout/matrix3"/>
    <dgm:cxn modelId="{4A76FD38-7BB1-4AE7-A2D9-5A4BC27FC69F}" type="presParOf" srcId="{4B0DDE6D-2756-4C44-8EB2-1E3BC6A453EB}" destId="{03946DBC-5C9A-4826-B699-6B2BF1BA6C5B}" srcOrd="2" destOrd="0" presId="urn:microsoft.com/office/officeart/2005/8/layout/matrix3"/>
    <dgm:cxn modelId="{8219890A-BA5F-4903-92D3-E28A482D9D66}" type="presParOf" srcId="{4B0DDE6D-2756-4C44-8EB2-1E3BC6A453EB}" destId="{88ACA426-7326-4F0A-B2F2-8BE63F071ABF}" srcOrd="3" destOrd="0" presId="urn:microsoft.com/office/officeart/2005/8/layout/matrix3"/>
    <dgm:cxn modelId="{59B915A3-3623-44F2-A507-B1891806B93B}" type="presParOf" srcId="{4B0DDE6D-2756-4C44-8EB2-1E3BC6A453EB}" destId="{C00A52FE-82BB-4D34-816D-EAD16062AD6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3BA7CE-FE11-4F9D-9063-1DB3AE23BF5A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BFFAC2A1-C35E-48CB-8138-3688A70D8E89}">
      <dgm:prSet/>
      <dgm:spPr/>
      <dgm:t>
        <a:bodyPr/>
        <a:lstStyle/>
        <a:p>
          <a:pPr rtl="0"/>
          <a:r>
            <a:rPr lang="en-US" dirty="0" smtClean="0"/>
            <a:t>Library is open for 10 hours on all working days and for 7 hours on holidays.</a:t>
          </a:r>
          <a:endParaRPr lang="en-IN" dirty="0"/>
        </a:p>
      </dgm:t>
    </dgm:pt>
    <dgm:pt modelId="{67373BFA-08B9-4414-BC13-8D583CFDFC42}" type="parTrans" cxnId="{8AD6AD2A-FF22-49FB-ABDE-9CE222E69B6C}">
      <dgm:prSet/>
      <dgm:spPr/>
      <dgm:t>
        <a:bodyPr/>
        <a:lstStyle/>
        <a:p>
          <a:endParaRPr lang="en-IN"/>
        </a:p>
      </dgm:t>
    </dgm:pt>
    <dgm:pt modelId="{2D54460F-63DD-4F0F-83BE-E47F707056B1}" type="sibTrans" cxnId="{8AD6AD2A-FF22-49FB-ABDE-9CE222E69B6C}">
      <dgm:prSet/>
      <dgm:spPr/>
      <dgm:t>
        <a:bodyPr/>
        <a:lstStyle/>
        <a:p>
          <a:endParaRPr lang="en-IN"/>
        </a:p>
      </dgm:t>
    </dgm:pt>
    <dgm:pt modelId="{B8D1C2F2-1BE8-42CC-8B65-4B1B139319BB}">
      <dgm:prSet/>
      <dgm:spPr/>
      <dgm:t>
        <a:bodyPr/>
        <a:lstStyle/>
        <a:p>
          <a:pPr rtl="0"/>
          <a:r>
            <a:rPr lang="en-US" smtClean="0"/>
            <a:t>Home lending of books</a:t>
          </a:r>
          <a:endParaRPr lang="en-IN"/>
        </a:p>
      </dgm:t>
    </dgm:pt>
    <dgm:pt modelId="{60CDC4F1-7215-4379-B02E-4DB6C2440A4C}" type="parTrans" cxnId="{C9E81A0D-5713-4631-A1B6-03BBA0F166C6}">
      <dgm:prSet/>
      <dgm:spPr/>
      <dgm:t>
        <a:bodyPr/>
        <a:lstStyle/>
        <a:p>
          <a:endParaRPr lang="en-IN"/>
        </a:p>
      </dgm:t>
    </dgm:pt>
    <dgm:pt modelId="{4F20D133-7665-4847-8051-CE4B9080280E}" type="sibTrans" cxnId="{C9E81A0D-5713-4631-A1B6-03BBA0F166C6}">
      <dgm:prSet/>
      <dgm:spPr/>
      <dgm:t>
        <a:bodyPr/>
        <a:lstStyle/>
        <a:p>
          <a:endParaRPr lang="en-IN"/>
        </a:p>
      </dgm:t>
    </dgm:pt>
    <dgm:pt modelId="{BA4E5188-1B84-4B8E-9722-E5E3E1E4B1BB}">
      <dgm:prSet/>
      <dgm:spPr/>
      <dgm:t>
        <a:bodyPr/>
        <a:lstStyle/>
        <a:p>
          <a:pPr rtl="0"/>
          <a:r>
            <a:rPr lang="en-US" smtClean="0"/>
            <a:t>Inter Library Loan</a:t>
          </a:r>
          <a:endParaRPr lang="en-IN"/>
        </a:p>
      </dgm:t>
    </dgm:pt>
    <dgm:pt modelId="{5C8B7A21-F543-489F-9A34-CB7FA1825420}" type="parTrans" cxnId="{73C74F66-44DA-4E8E-98E9-5AEDDAECA25E}">
      <dgm:prSet/>
      <dgm:spPr/>
      <dgm:t>
        <a:bodyPr/>
        <a:lstStyle/>
        <a:p>
          <a:endParaRPr lang="en-IN"/>
        </a:p>
      </dgm:t>
    </dgm:pt>
    <dgm:pt modelId="{7BAA7C61-C71E-48A1-9184-FD77FB475009}" type="sibTrans" cxnId="{73C74F66-44DA-4E8E-98E9-5AEDDAECA25E}">
      <dgm:prSet/>
      <dgm:spPr/>
      <dgm:t>
        <a:bodyPr/>
        <a:lstStyle/>
        <a:p>
          <a:endParaRPr lang="en-IN"/>
        </a:p>
      </dgm:t>
    </dgm:pt>
    <dgm:pt modelId="{D1702E3F-E05A-4C7C-B32C-06B1F4AAE315}">
      <dgm:prSet/>
      <dgm:spPr/>
      <dgm:t>
        <a:bodyPr/>
        <a:lstStyle/>
        <a:p>
          <a:pPr rtl="0"/>
          <a:r>
            <a:rPr lang="en-US" smtClean="0"/>
            <a:t>University Library Catalogue on intranet.</a:t>
          </a:r>
          <a:endParaRPr lang="en-IN"/>
        </a:p>
      </dgm:t>
    </dgm:pt>
    <dgm:pt modelId="{8DA5411E-12E8-41C7-A1BA-A6347EB709C4}" type="parTrans" cxnId="{D0D73BE3-423D-4A0A-95AD-D3B640F35602}">
      <dgm:prSet/>
      <dgm:spPr/>
      <dgm:t>
        <a:bodyPr/>
        <a:lstStyle/>
        <a:p>
          <a:endParaRPr lang="en-IN"/>
        </a:p>
      </dgm:t>
    </dgm:pt>
    <dgm:pt modelId="{E58C3878-D769-4B06-8AF8-303C8722E328}" type="sibTrans" cxnId="{D0D73BE3-423D-4A0A-95AD-D3B640F35602}">
      <dgm:prSet/>
      <dgm:spPr/>
      <dgm:t>
        <a:bodyPr/>
        <a:lstStyle/>
        <a:p>
          <a:endParaRPr lang="en-IN"/>
        </a:p>
      </dgm:t>
    </dgm:pt>
    <dgm:pt modelId="{A4E5608E-E59F-4DD0-8306-71D0F94E24E5}" type="pres">
      <dgm:prSet presAssocID="{F73BA7CE-FE11-4F9D-9063-1DB3AE23BF5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64B23-C3C8-454F-BB36-DE5168E72A29}" type="pres">
      <dgm:prSet presAssocID="{F73BA7CE-FE11-4F9D-9063-1DB3AE23BF5A}" presName="arrow" presStyleLbl="bgShp" presStyleIdx="0" presStyleCnt="1"/>
      <dgm:spPr/>
      <dgm:t>
        <a:bodyPr/>
        <a:lstStyle/>
        <a:p>
          <a:endParaRPr lang="en-US"/>
        </a:p>
      </dgm:t>
    </dgm:pt>
    <dgm:pt modelId="{2559F42D-2C5A-462E-A1A0-F912B0FEB8F0}" type="pres">
      <dgm:prSet presAssocID="{F73BA7CE-FE11-4F9D-9063-1DB3AE23BF5A}" presName="linearProcess" presStyleCnt="0"/>
      <dgm:spPr/>
      <dgm:t>
        <a:bodyPr/>
        <a:lstStyle/>
        <a:p>
          <a:endParaRPr lang="en-US"/>
        </a:p>
      </dgm:t>
    </dgm:pt>
    <dgm:pt modelId="{2B6C21AB-43A4-4E49-AF42-CD4CB0122ED5}" type="pres">
      <dgm:prSet presAssocID="{BFFAC2A1-C35E-48CB-8138-3688A70D8E8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040D8-B43E-4006-B088-02DF8BF809FC}" type="pres">
      <dgm:prSet presAssocID="{2D54460F-63DD-4F0F-83BE-E47F707056B1}" presName="sibTrans" presStyleCnt="0"/>
      <dgm:spPr/>
      <dgm:t>
        <a:bodyPr/>
        <a:lstStyle/>
        <a:p>
          <a:endParaRPr lang="en-US"/>
        </a:p>
      </dgm:t>
    </dgm:pt>
    <dgm:pt modelId="{5C356823-31C3-4F93-8610-34D47CC3F9C4}" type="pres">
      <dgm:prSet presAssocID="{B8D1C2F2-1BE8-42CC-8B65-4B1B139319B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F6D0B-E22A-4D70-AAFC-E812D86399D4}" type="pres">
      <dgm:prSet presAssocID="{4F20D133-7665-4847-8051-CE4B9080280E}" presName="sibTrans" presStyleCnt="0"/>
      <dgm:spPr/>
      <dgm:t>
        <a:bodyPr/>
        <a:lstStyle/>
        <a:p>
          <a:endParaRPr lang="en-US"/>
        </a:p>
      </dgm:t>
    </dgm:pt>
    <dgm:pt modelId="{06CA3EEA-BAAD-4B2C-9D9E-1297474F9B6B}" type="pres">
      <dgm:prSet presAssocID="{BA4E5188-1B84-4B8E-9722-E5E3E1E4B1B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DEB58-2EA7-4EE7-BE80-F18E55B3FC4C}" type="pres">
      <dgm:prSet presAssocID="{7BAA7C61-C71E-48A1-9184-FD77FB475009}" presName="sibTrans" presStyleCnt="0"/>
      <dgm:spPr/>
      <dgm:t>
        <a:bodyPr/>
        <a:lstStyle/>
        <a:p>
          <a:endParaRPr lang="en-US"/>
        </a:p>
      </dgm:t>
    </dgm:pt>
    <dgm:pt modelId="{1336B514-3CA0-4588-BF75-3E6BCD67C00A}" type="pres">
      <dgm:prSet presAssocID="{D1702E3F-E05A-4C7C-B32C-06B1F4AAE31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1EFC8-C9DE-4FA6-A33F-42C50256B216}" type="presOf" srcId="{D1702E3F-E05A-4C7C-B32C-06B1F4AAE315}" destId="{1336B514-3CA0-4588-BF75-3E6BCD67C00A}" srcOrd="0" destOrd="0" presId="urn:microsoft.com/office/officeart/2005/8/layout/hProcess9"/>
    <dgm:cxn modelId="{8AD6AD2A-FF22-49FB-ABDE-9CE222E69B6C}" srcId="{F73BA7CE-FE11-4F9D-9063-1DB3AE23BF5A}" destId="{BFFAC2A1-C35E-48CB-8138-3688A70D8E89}" srcOrd="0" destOrd="0" parTransId="{67373BFA-08B9-4414-BC13-8D583CFDFC42}" sibTransId="{2D54460F-63DD-4F0F-83BE-E47F707056B1}"/>
    <dgm:cxn modelId="{31EA637A-798B-4D94-9250-0CCE0BB10192}" type="presOf" srcId="{BFFAC2A1-C35E-48CB-8138-3688A70D8E89}" destId="{2B6C21AB-43A4-4E49-AF42-CD4CB0122ED5}" srcOrd="0" destOrd="0" presId="urn:microsoft.com/office/officeart/2005/8/layout/hProcess9"/>
    <dgm:cxn modelId="{5B75387D-6543-4023-A300-AD3986A9045B}" type="presOf" srcId="{BA4E5188-1B84-4B8E-9722-E5E3E1E4B1BB}" destId="{06CA3EEA-BAAD-4B2C-9D9E-1297474F9B6B}" srcOrd="0" destOrd="0" presId="urn:microsoft.com/office/officeart/2005/8/layout/hProcess9"/>
    <dgm:cxn modelId="{14068C7D-8D46-4AC8-AAF5-09727A9079A2}" type="presOf" srcId="{B8D1C2F2-1BE8-42CC-8B65-4B1B139319BB}" destId="{5C356823-31C3-4F93-8610-34D47CC3F9C4}" srcOrd="0" destOrd="0" presId="urn:microsoft.com/office/officeart/2005/8/layout/hProcess9"/>
    <dgm:cxn modelId="{73C74F66-44DA-4E8E-98E9-5AEDDAECA25E}" srcId="{F73BA7CE-FE11-4F9D-9063-1DB3AE23BF5A}" destId="{BA4E5188-1B84-4B8E-9722-E5E3E1E4B1BB}" srcOrd="2" destOrd="0" parTransId="{5C8B7A21-F543-489F-9A34-CB7FA1825420}" sibTransId="{7BAA7C61-C71E-48A1-9184-FD77FB475009}"/>
    <dgm:cxn modelId="{C9E81A0D-5713-4631-A1B6-03BBA0F166C6}" srcId="{F73BA7CE-FE11-4F9D-9063-1DB3AE23BF5A}" destId="{B8D1C2F2-1BE8-42CC-8B65-4B1B139319BB}" srcOrd="1" destOrd="0" parTransId="{60CDC4F1-7215-4379-B02E-4DB6C2440A4C}" sibTransId="{4F20D133-7665-4847-8051-CE4B9080280E}"/>
    <dgm:cxn modelId="{D0D73BE3-423D-4A0A-95AD-D3B640F35602}" srcId="{F73BA7CE-FE11-4F9D-9063-1DB3AE23BF5A}" destId="{D1702E3F-E05A-4C7C-B32C-06B1F4AAE315}" srcOrd="3" destOrd="0" parTransId="{8DA5411E-12E8-41C7-A1BA-A6347EB709C4}" sibTransId="{E58C3878-D769-4B06-8AF8-303C8722E328}"/>
    <dgm:cxn modelId="{82D25FE1-EAB1-4705-9BBF-E002A4174325}" type="presOf" srcId="{F73BA7CE-FE11-4F9D-9063-1DB3AE23BF5A}" destId="{A4E5608E-E59F-4DD0-8306-71D0F94E24E5}" srcOrd="0" destOrd="0" presId="urn:microsoft.com/office/officeart/2005/8/layout/hProcess9"/>
    <dgm:cxn modelId="{97C65F82-1701-4F81-9137-4DECBFC8C46A}" type="presParOf" srcId="{A4E5608E-E59F-4DD0-8306-71D0F94E24E5}" destId="{63F64B23-C3C8-454F-BB36-DE5168E72A29}" srcOrd="0" destOrd="0" presId="urn:microsoft.com/office/officeart/2005/8/layout/hProcess9"/>
    <dgm:cxn modelId="{4B69DD57-4223-49F0-AA2D-73F8577D69D7}" type="presParOf" srcId="{A4E5608E-E59F-4DD0-8306-71D0F94E24E5}" destId="{2559F42D-2C5A-462E-A1A0-F912B0FEB8F0}" srcOrd="1" destOrd="0" presId="urn:microsoft.com/office/officeart/2005/8/layout/hProcess9"/>
    <dgm:cxn modelId="{7C6B1F54-F741-4A58-A1D0-17A9A03AA7F7}" type="presParOf" srcId="{2559F42D-2C5A-462E-A1A0-F912B0FEB8F0}" destId="{2B6C21AB-43A4-4E49-AF42-CD4CB0122ED5}" srcOrd="0" destOrd="0" presId="urn:microsoft.com/office/officeart/2005/8/layout/hProcess9"/>
    <dgm:cxn modelId="{F63A38EC-152D-4112-988F-7A9BABCFF3A4}" type="presParOf" srcId="{2559F42D-2C5A-462E-A1A0-F912B0FEB8F0}" destId="{DDA040D8-B43E-4006-B088-02DF8BF809FC}" srcOrd="1" destOrd="0" presId="urn:microsoft.com/office/officeart/2005/8/layout/hProcess9"/>
    <dgm:cxn modelId="{2EA8858F-BEC4-4BC9-8C97-08688C2ADBE1}" type="presParOf" srcId="{2559F42D-2C5A-462E-A1A0-F912B0FEB8F0}" destId="{5C356823-31C3-4F93-8610-34D47CC3F9C4}" srcOrd="2" destOrd="0" presId="urn:microsoft.com/office/officeart/2005/8/layout/hProcess9"/>
    <dgm:cxn modelId="{646E603D-9C07-4616-BB6C-E18E85C96001}" type="presParOf" srcId="{2559F42D-2C5A-462E-A1A0-F912B0FEB8F0}" destId="{8B4F6D0B-E22A-4D70-AAFC-E812D86399D4}" srcOrd="3" destOrd="0" presId="urn:microsoft.com/office/officeart/2005/8/layout/hProcess9"/>
    <dgm:cxn modelId="{F7A9501B-19A2-4750-A83A-B2E20DA5C315}" type="presParOf" srcId="{2559F42D-2C5A-462E-A1A0-F912B0FEB8F0}" destId="{06CA3EEA-BAAD-4B2C-9D9E-1297474F9B6B}" srcOrd="4" destOrd="0" presId="urn:microsoft.com/office/officeart/2005/8/layout/hProcess9"/>
    <dgm:cxn modelId="{7FC86F10-8A20-4CD2-A321-FB686274C92F}" type="presParOf" srcId="{2559F42D-2C5A-462E-A1A0-F912B0FEB8F0}" destId="{A05DEB58-2EA7-4EE7-BE80-F18E55B3FC4C}" srcOrd="5" destOrd="0" presId="urn:microsoft.com/office/officeart/2005/8/layout/hProcess9"/>
    <dgm:cxn modelId="{04D2586E-8D0C-4A8A-B519-09401DAE8B41}" type="presParOf" srcId="{2559F42D-2C5A-462E-A1A0-F912B0FEB8F0}" destId="{1336B514-3CA0-4588-BF75-3E6BCD67C00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A3168-C5F8-43C4-AE03-32728C0F0F85}" type="doc">
      <dgm:prSet loTypeId="urn:microsoft.com/office/officeart/2005/8/layout/cycle2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1789627E-C083-456A-B86E-8BC39FA9FC26}">
      <dgm:prSet custT="1"/>
      <dgm:spPr/>
      <dgm:t>
        <a:bodyPr/>
        <a:lstStyle/>
        <a:p>
          <a:pPr rtl="0"/>
          <a:r>
            <a:rPr lang="en-US" sz="2800" dirty="0" smtClean="0"/>
            <a:t>Computerized issue/return of books</a:t>
          </a:r>
          <a:endParaRPr lang="en-IN" sz="2800" dirty="0"/>
        </a:p>
      </dgm:t>
    </dgm:pt>
    <dgm:pt modelId="{869CE3DD-CCF7-46B7-B0DA-D98C50B40982}" type="parTrans" cxnId="{915240A7-2444-437C-805A-5110BA546976}">
      <dgm:prSet/>
      <dgm:spPr/>
      <dgm:t>
        <a:bodyPr/>
        <a:lstStyle/>
        <a:p>
          <a:endParaRPr lang="en-IN"/>
        </a:p>
      </dgm:t>
    </dgm:pt>
    <dgm:pt modelId="{7A93FA99-E3E6-4C72-9D46-BE2B4E39F0CE}" type="sibTrans" cxnId="{915240A7-2444-437C-805A-5110BA546976}">
      <dgm:prSet/>
      <dgm:spPr/>
      <dgm:t>
        <a:bodyPr/>
        <a:lstStyle/>
        <a:p>
          <a:endParaRPr lang="en-IN"/>
        </a:p>
      </dgm:t>
    </dgm:pt>
    <dgm:pt modelId="{35ECD0D8-DB3B-4393-902A-707839F883EC}">
      <dgm:prSet custT="1"/>
      <dgm:spPr/>
      <dgm:t>
        <a:bodyPr/>
        <a:lstStyle/>
        <a:p>
          <a:pPr algn="ctr" rtl="0"/>
          <a:r>
            <a:rPr lang="en-US" sz="1800" dirty="0" smtClean="0"/>
            <a:t>Web OPAC of the University Central Library and Department Libraries is available on intranet.</a:t>
          </a:r>
          <a:endParaRPr lang="en-IN" sz="1800" dirty="0"/>
        </a:p>
      </dgm:t>
    </dgm:pt>
    <dgm:pt modelId="{B54892A4-7AED-433F-9D77-700841A760F6}" type="parTrans" cxnId="{CB2B983A-845F-435F-8FD1-61798C9C4853}">
      <dgm:prSet/>
      <dgm:spPr/>
      <dgm:t>
        <a:bodyPr/>
        <a:lstStyle/>
        <a:p>
          <a:endParaRPr lang="en-IN"/>
        </a:p>
      </dgm:t>
    </dgm:pt>
    <dgm:pt modelId="{D7E2A218-49A2-411C-BD16-EAE22D75E036}" type="sibTrans" cxnId="{CB2B983A-845F-435F-8FD1-61798C9C4853}">
      <dgm:prSet/>
      <dgm:spPr/>
      <dgm:t>
        <a:bodyPr/>
        <a:lstStyle/>
        <a:p>
          <a:endParaRPr lang="en-IN"/>
        </a:p>
      </dgm:t>
    </dgm:pt>
    <dgm:pt modelId="{C1D49B7C-1DC7-4A5B-883D-425E922CDBFB}">
      <dgm:prSet custT="1"/>
      <dgm:spPr/>
      <dgm:t>
        <a:bodyPr/>
        <a:lstStyle/>
        <a:p>
          <a:pPr algn="l" rtl="0"/>
          <a:endParaRPr lang="en-IN" sz="1000" dirty="0"/>
        </a:p>
      </dgm:t>
    </dgm:pt>
    <dgm:pt modelId="{C7EE353C-26DE-4622-888A-B1560C2B504F}" type="parTrans" cxnId="{7894CE24-128F-474B-8FF9-92B2DBFF89B9}">
      <dgm:prSet/>
      <dgm:spPr/>
      <dgm:t>
        <a:bodyPr/>
        <a:lstStyle/>
        <a:p>
          <a:endParaRPr lang="en-IN"/>
        </a:p>
      </dgm:t>
    </dgm:pt>
    <dgm:pt modelId="{79AB7CAF-7785-415B-9FA4-0E2C4BADA736}" type="sibTrans" cxnId="{7894CE24-128F-474B-8FF9-92B2DBFF89B9}">
      <dgm:prSet/>
      <dgm:spPr/>
      <dgm:t>
        <a:bodyPr/>
        <a:lstStyle/>
        <a:p>
          <a:endParaRPr lang="en-IN"/>
        </a:p>
      </dgm:t>
    </dgm:pt>
    <dgm:pt modelId="{1E397364-DE6B-4EBB-A1A9-36B5DE3E51DA}">
      <dgm:prSet custT="1"/>
      <dgm:spPr/>
      <dgm:t>
        <a:bodyPr/>
        <a:lstStyle/>
        <a:p>
          <a:pPr rtl="0"/>
          <a:r>
            <a:rPr lang="en-US" sz="2000" dirty="0" smtClean="0"/>
            <a:t>Participation in </a:t>
          </a:r>
          <a:r>
            <a:rPr lang="en-US" sz="2000" dirty="0" err="1" smtClean="0"/>
            <a:t>Shodhganga</a:t>
          </a:r>
          <a:r>
            <a:rPr lang="en-US" sz="2000" dirty="0" smtClean="0"/>
            <a:t> project with INFLIBNET</a:t>
          </a:r>
          <a:endParaRPr lang="en-IN" sz="2000" dirty="0"/>
        </a:p>
      </dgm:t>
    </dgm:pt>
    <dgm:pt modelId="{1C64C604-83C6-4354-9F56-524058C5126F}" type="parTrans" cxnId="{80F8565B-3833-469C-A0E4-11F5CB170974}">
      <dgm:prSet/>
      <dgm:spPr/>
      <dgm:t>
        <a:bodyPr/>
        <a:lstStyle/>
        <a:p>
          <a:endParaRPr lang="en-IN"/>
        </a:p>
      </dgm:t>
    </dgm:pt>
    <dgm:pt modelId="{DA8AC266-CE4E-4FBD-A40D-2F1F260E50AE}" type="sibTrans" cxnId="{80F8565B-3833-469C-A0E4-11F5CB170974}">
      <dgm:prSet/>
      <dgm:spPr/>
      <dgm:t>
        <a:bodyPr/>
        <a:lstStyle/>
        <a:p>
          <a:endParaRPr lang="en-IN"/>
        </a:p>
      </dgm:t>
    </dgm:pt>
    <dgm:pt modelId="{280D5234-2311-4241-BEA1-EBC904A87C02}" type="pres">
      <dgm:prSet presAssocID="{10FA3168-C5F8-43C4-AE03-32728C0F0F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21931-C5B8-461D-A64C-03CC00AFD58A}" type="pres">
      <dgm:prSet presAssocID="{1789627E-C083-456A-B86E-8BC39FA9FC26}" presName="node" presStyleLbl="node1" presStyleIdx="0" presStyleCnt="3" custScaleX="220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11F0C-74A7-4D1F-8E20-00B9535231B7}" type="pres">
      <dgm:prSet presAssocID="{7A93FA99-E3E6-4C72-9D46-BE2B4E39F0C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F8E03A7-C413-43AD-B07C-3906308EB06F}" type="pres">
      <dgm:prSet presAssocID="{7A93FA99-E3E6-4C72-9D46-BE2B4E39F0C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49181E1-6632-4287-8095-768B310B03FD}" type="pres">
      <dgm:prSet presAssocID="{35ECD0D8-DB3B-4393-902A-707839F883EC}" presName="node" presStyleLbl="node1" presStyleIdx="1" presStyleCnt="3" custScaleX="150964" custRadScaleRad="125425" custRadScaleInc="-6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15467-CB81-41F1-9F00-0FF498FD4357}" type="pres">
      <dgm:prSet presAssocID="{D7E2A218-49A2-411C-BD16-EAE22D75E03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219C8AC-1D07-48CD-AE2F-3404A2BD4EB7}" type="pres">
      <dgm:prSet presAssocID="{D7E2A218-49A2-411C-BD16-EAE22D75E03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126BBB-2984-4558-B928-5A717BC3F084}" type="pres">
      <dgm:prSet presAssocID="{1E397364-DE6B-4EBB-A1A9-36B5DE3E51DA}" presName="node" presStyleLbl="node1" presStyleIdx="2" presStyleCnt="3" custScaleX="171565" custRadScaleRad="129154" custRadScaleInc="11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56D8F-6359-4599-96FA-16B96CE9373D}" type="pres">
      <dgm:prSet presAssocID="{DA8AC266-CE4E-4FBD-A40D-2F1F260E50A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9DFC91E-B41B-45A9-A7E4-AD575B5DD8B5}" type="pres">
      <dgm:prSet presAssocID="{DA8AC266-CE4E-4FBD-A40D-2F1F260E50A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80D3CFB-147B-4E68-836A-7026AA1BEF0E}" type="presOf" srcId="{7A93FA99-E3E6-4C72-9D46-BE2B4E39F0CE}" destId="{7CF11F0C-74A7-4D1F-8E20-00B9535231B7}" srcOrd="0" destOrd="0" presId="urn:microsoft.com/office/officeart/2005/8/layout/cycle2"/>
    <dgm:cxn modelId="{7894CE24-128F-474B-8FF9-92B2DBFF89B9}" srcId="{35ECD0D8-DB3B-4393-902A-707839F883EC}" destId="{C1D49B7C-1DC7-4A5B-883D-425E922CDBFB}" srcOrd="0" destOrd="0" parTransId="{C7EE353C-26DE-4622-888A-B1560C2B504F}" sibTransId="{79AB7CAF-7785-415B-9FA4-0E2C4BADA736}"/>
    <dgm:cxn modelId="{53258220-A87A-41E9-BE90-FB216739D999}" type="presOf" srcId="{DA8AC266-CE4E-4FBD-A40D-2F1F260E50AE}" destId="{03156D8F-6359-4599-96FA-16B96CE9373D}" srcOrd="0" destOrd="0" presId="urn:microsoft.com/office/officeart/2005/8/layout/cycle2"/>
    <dgm:cxn modelId="{1CC9FC71-3E74-493A-A4A8-3B83883E028F}" type="presOf" srcId="{D7E2A218-49A2-411C-BD16-EAE22D75E036}" destId="{99715467-CB81-41F1-9F00-0FF498FD4357}" srcOrd="0" destOrd="0" presId="urn:microsoft.com/office/officeart/2005/8/layout/cycle2"/>
    <dgm:cxn modelId="{CF396B8D-7FD1-4D52-BB10-5FE3DF360AC2}" type="presOf" srcId="{1E397364-DE6B-4EBB-A1A9-36B5DE3E51DA}" destId="{86126BBB-2984-4558-B928-5A717BC3F084}" srcOrd="0" destOrd="0" presId="urn:microsoft.com/office/officeart/2005/8/layout/cycle2"/>
    <dgm:cxn modelId="{80F8565B-3833-469C-A0E4-11F5CB170974}" srcId="{10FA3168-C5F8-43C4-AE03-32728C0F0F85}" destId="{1E397364-DE6B-4EBB-A1A9-36B5DE3E51DA}" srcOrd="2" destOrd="0" parTransId="{1C64C604-83C6-4354-9F56-524058C5126F}" sibTransId="{DA8AC266-CE4E-4FBD-A40D-2F1F260E50AE}"/>
    <dgm:cxn modelId="{CB2B983A-845F-435F-8FD1-61798C9C4853}" srcId="{10FA3168-C5F8-43C4-AE03-32728C0F0F85}" destId="{35ECD0D8-DB3B-4393-902A-707839F883EC}" srcOrd="1" destOrd="0" parTransId="{B54892A4-7AED-433F-9D77-700841A760F6}" sibTransId="{D7E2A218-49A2-411C-BD16-EAE22D75E036}"/>
    <dgm:cxn modelId="{BF38C680-06ED-47AF-A379-3BFDCD07C206}" type="presOf" srcId="{1789627E-C083-456A-B86E-8BC39FA9FC26}" destId="{A6E21931-C5B8-461D-A64C-03CC00AFD58A}" srcOrd="0" destOrd="0" presId="urn:microsoft.com/office/officeart/2005/8/layout/cycle2"/>
    <dgm:cxn modelId="{255D2CA2-B6FC-4021-A131-4173A0BD92C6}" type="presOf" srcId="{C1D49B7C-1DC7-4A5B-883D-425E922CDBFB}" destId="{249181E1-6632-4287-8095-768B310B03FD}" srcOrd="0" destOrd="1" presId="urn:microsoft.com/office/officeart/2005/8/layout/cycle2"/>
    <dgm:cxn modelId="{BD0D8C7D-C721-4722-B9C8-28C1610CD24C}" type="presOf" srcId="{35ECD0D8-DB3B-4393-902A-707839F883EC}" destId="{249181E1-6632-4287-8095-768B310B03FD}" srcOrd="0" destOrd="0" presId="urn:microsoft.com/office/officeart/2005/8/layout/cycle2"/>
    <dgm:cxn modelId="{483E67AF-7273-4B54-A577-F012D594446A}" type="presOf" srcId="{10FA3168-C5F8-43C4-AE03-32728C0F0F85}" destId="{280D5234-2311-4241-BEA1-EBC904A87C02}" srcOrd="0" destOrd="0" presId="urn:microsoft.com/office/officeart/2005/8/layout/cycle2"/>
    <dgm:cxn modelId="{415E7819-9DD8-4689-9D85-972FD567C4DC}" type="presOf" srcId="{D7E2A218-49A2-411C-BD16-EAE22D75E036}" destId="{D219C8AC-1D07-48CD-AE2F-3404A2BD4EB7}" srcOrd="1" destOrd="0" presId="urn:microsoft.com/office/officeart/2005/8/layout/cycle2"/>
    <dgm:cxn modelId="{39D59CD5-FE68-4873-B675-070305662E10}" type="presOf" srcId="{7A93FA99-E3E6-4C72-9D46-BE2B4E39F0CE}" destId="{FF8E03A7-C413-43AD-B07C-3906308EB06F}" srcOrd="1" destOrd="0" presId="urn:microsoft.com/office/officeart/2005/8/layout/cycle2"/>
    <dgm:cxn modelId="{915240A7-2444-437C-805A-5110BA546976}" srcId="{10FA3168-C5F8-43C4-AE03-32728C0F0F85}" destId="{1789627E-C083-456A-B86E-8BC39FA9FC26}" srcOrd="0" destOrd="0" parTransId="{869CE3DD-CCF7-46B7-B0DA-D98C50B40982}" sibTransId="{7A93FA99-E3E6-4C72-9D46-BE2B4E39F0CE}"/>
    <dgm:cxn modelId="{D9F7CF24-CDDA-44AE-B575-4E1B02FD0340}" type="presOf" srcId="{DA8AC266-CE4E-4FBD-A40D-2F1F260E50AE}" destId="{09DFC91E-B41B-45A9-A7E4-AD575B5DD8B5}" srcOrd="1" destOrd="0" presId="urn:microsoft.com/office/officeart/2005/8/layout/cycle2"/>
    <dgm:cxn modelId="{2AC83119-E7E4-4C57-A3AC-C340F6C97585}" type="presParOf" srcId="{280D5234-2311-4241-BEA1-EBC904A87C02}" destId="{A6E21931-C5B8-461D-A64C-03CC00AFD58A}" srcOrd="0" destOrd="0" presId="urn:microsoft.com/office/officeart/2005/8/layout/cycle2"/>
    <dgm:cxn modelId="{CC94630C-2581-40B6-A98B-E333D341E2F6}" type="presParOf" srcId="{280D5234-2311-4241-BEA1-EBC904A87C02}" destId="{7CF11F0C-74A7-4D1F-8E20-00B9535231B7}" srcOrd="1" destOrd="0" presId="urn:microsoft.com/office/officeart/2005/8/layout/cycle2"/>
    <dgm:cxn modelId="{8E4D1F01-54DE-47B1-A485-E5533717448E}" type="presParOf" srcId="{7CF11F0C-74A7-4D1F-8E20-00B9535231B7}" destId="{FF8E03A7-C413-43AD-B07C-3906308EB06F}" srcOrd="0" destOrd="0" presId="urn:microsoft.com/office/officeart/2005/8/layout/cycle2"/>
    <dgm:cxn modelId="{DFF0FDC5-8317-4B9E-B4C2-516A5F279A32}" type="presParOf" srcId="{280D5234-2311-4241-BEA1-EBC904A87C02}" destId="{249181E1-6632-4287-8095-768B310B03FD}" srcOrd="2" destOrd="0" presId="urn:microsoft.com/office/officeart/2005/8/layout/cycle2"/>
    <dgm:cxn modelId="{ACFF0B7A-C45A-420F-8930-88EAFA572529}" type="presParOf" srcId="{280D5234-2311-4241-BEA1-EBC904A87C02}" destId="{99715467-CB81-41F1-9F00-0FF498FD4357}" srcOrd="3" destOrd="0" presId="urn:microsoft.com/office/officeart/2005/8/layout/cycle2"/>
    <dgm:cxn modelId="{4CD73DED-FE6D-4466-B8E6-62D437951AEF}" type="presParOf" srcId="{99715467-CB81-41F1-9F00-0FF498FD4357}" destId="{D219C8AC-1D07-48CD-AE2F-3404A2BD4EB7}" srcOrd="0" destOrd="0" presId="urn:microsoft.com/office/officeart/2005/8/layout/cycle2"/>
    <dgm:cxn modelId="{A0BFB268-1769-4FCA-A683-F80891460AB5}" type="presParOf" srcId="{280D5234-2311-4241-BEA1-EBC904A87C02}" destId="{86126BBB-2984-4558-B928-5A717BC3F084}" srcOrd="4" destOrd="0" presId="urn:microsoft.com/office/officeart/2005/8/layout/cycle2"/>
    <dgm:cxn modelId="{8B1BCBB7-5D8F-4E05-B6EC-A041F408659A}" type="presParOf" srcId="{280D5234-2311-4241-BEA1-EBC904A87C02}" destId="{03156D8F-6359-4599-96FA-16B96CE9373D}" srcOrd="5" destOrd="0" presId="urn:microsoft.com/office/officeart/2005/8/layout/cycle2"/>
    <dgm:cxn modelId="{1C696CBF-DABA-479E-B865-3CEE50389550}" type="presParOf" srcId="{03156D8F-6359-4599-96FA-16B96CE9373D}" destId="{09DFC91E-B41B-45A9-A7E4-AD575B5DD8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EF20D8-7D75-4D6B-B1E7-42005C11C019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16B5C6A-8513-426C-8731-574A175376C8}">
      <dgm:prSet custT="1"/>
      <dgm:spPr/>
      <dgm:t>
        <a:bodyPr/>
        <a:lstStyle/>
        <a:p>
          <a:pPr rtl="0"/>
          <a:r>
            <a:rPr lang="en-IN" sz="2400" dirty="0" smtClean="0"/>
            <a:t> Differently Enabled User Friendly Library Services</a:t>
          </a:r>
          <a:endParaRPr lang="en-IN" sz="2400" dirty="0"/>
        </a:p>
      </dgm:t>
    </dgm:pt>
    <dgm:pt modelId="{0A981371-469A-472E-999E-57FA6D807B00}" type="parTrans" cxnId="{F0D2BA64-7577-4CBA-9FB8-0682DB33002E}">
      <dgm:prSet/>
      <dgm:spPr/>
      <dgm:t>
        <a:bodyPr/>
        <a:lstStyle/>
        <a:p>
          <a:endParaRPr lang="en-IN"/>
        </a:p>
      </dgm:t>
    </dgm:pt>
    <dgm:pt modelId="{435E8404-91A5-40A5-B755-ABAF46081A8F}" type="sibTrans" cxnId="{F0D2BA64-7577-4CBA-9FB8-0682DB33002E}">
      <dgm:prSet/>
      <dgm:spPr/>
      <dgm:t>
        <a:bodyPr/>
        <a:lstStyle/>
        <a:p>
          <a:endParaRPr lang="en-IN"/>
        </a:p>
      </dgm:t>
    </dgm:pt>
    <dgm:pt modelId="{8FFB5943-F08E-4690-91F6-46F8AD2257C8}">
      <dgm:prSet/>
      <dgm:spPr/>
      <dgm:t>
        <a:bodyPr/>
        <a:lstStyle/>
        <a:p>
          <a:pPr rtl="0"/>
          <a:r>
            <a:rPr lang="en-US" dirty="0" smtClean="0"/>
            <a:t>Institutional Knowledge  Resources are available on the Library website:</a:t>
          </a:r>
          <a:endParaRPr lang="en-IN" dirty="0"/>
        </a:p>
      </dgm:t>
    </dgm:pt>
    <dgm:pt modelId="{E105468B-570B-47E4-BD44-500324C86130}" type="parTrans" cxnId="{0BD1123A-E9FD-4D87-A24C-0D112E3AD0DE}">
      <dgm:prSet/>
      <dgm:spPr/>
      <dgm:t>
        <a:bodyPr/>
        <a:lstStyle/>
        <a:p>
          <a:endParaRPr lang="en-IN"/>
        </a:p>
      </dgm:t>
    </dgm:pt>
    <dgm:pt modelId="{1C136D70-A319-4AFC-9F7C-886E91742301}" type="sibTrans" cxnId="{0BD1123A-E9FD-4D87-A24C-0D112E3AD0DE}">
      <dgm:prSet/>
      <dgm:spPr/>
      <dgm:t>
        <a:bodyPr/>
        <a:lstStyle/>
        <a:p>
          <a:endParaRPr lang="en-IN"/>
        </a:p>
      </dgm:t>
    </dgm:pt>
    <dgm:pt modelId="{895EACC5-743C-4EC6-B1FA-231FA295A44B}">
      <dgm:prSet/>
      <dgm:spPr/>
      <dgm:t>
        <a:bodyPr/>
        <a:lstStyle/>
        <a:p>
          <a:pPr rtl="0"/>
          <a:r>
            <a:rPr lang="en-US" dirty="0" smtClean="0"/>
            <a:t>University Library is the laboratory for Library science students for their practice. </a:t>
          </a:r>
          <a:endParaRPr lang="en-IN" dirty="0"/>
        </a:p>
      </dgm:t>
    </dgm:pt>
    <dgm:pt modelId="{FD66BC4D-C9B8-402D-9420-B72A5DCAA505}" type="parTrans" cxnId="{844D25B1-DAEC-4195-B3E5-B998699EA15B}">
      <dgm:prSet/>
      <dgm:spPr/>
      <dgm:t>
        <a:bodyPr/>
        <a:lstStyle/>
        <a:p>
          <a:endParaRPr lang="en-US"/>
        </a:p>
      </dgm:t>
    </dgm:pt>
    <dgm:pt modelId="{AC43F840-6A15-490B-8ED6-A003CDF719C8}" type="sibTrans" cxnId="{844D25B1-DAEC-4195-B3E5-B998699EA15B}">
      <dgm:prSet/>
      <dgm:spPr/>
      <dgm:t>
        <a:bodyPr/>
        <a:lstStyle/>
        <a:p>
          <a:endParaRPr lang="en-US"/>
        </a:p>
      </dgm:t>
    </dgm:pt>
    <dgm:pt modelId="{7CF9BEC1-14DC-41A2-BEAE-E74001C3021F}" type="pres">
      <dgm:prSet presAssocID="{F2EF20D8-7D75-4D6B-B1E7-42005C11C0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B224A2-43CB-4E14-B9A6-AE1FB7BBEC3B}" type="pres">
      <dgm:prSet presAssocID="{E16B5C6A-8513-426C-8731-574A175376C8}" presName="root" presStyleCnt="0"/>
      <dgm:spPr/>
      <dgm:t>
        <a:bodyPr/>
        <a:lstStyle/>
        <a:p>
          <a:endParaRPr lang="en-US"/>
        </a:p>
      </dgm:t>
    </dgm:pt>
    <dgm:pt modelId="{0FE0287E-1EE0-4974-8337-E45A638ECB4C}" type="pres">
      <dgm:prSet presAssocID="{E16B5C6A-8513-426C-8731-574A175376C8}" presName="rootComposite" presStyleCnt="0"/>
      <dgm:spPr/>
      <dgm:t>
        <a:bodyPr/>
        <a:lstStyle/>
        <a:p>
          <a:endParaRPr lang="en-US"/>
        </a:p>
      </dgm:t>
    </dgm:pt>
    <dgm:pt modelId="{B143BDB3-A870-4FB3-84B8-6E57F270945E}" type="pres">
      <dgm:prSet presAssocID="{E16B5C6A-8513-426C-8731-574A175376C8}" presName="rootText" presStyleLbl="node1" presStyleIdx="0" presStyleCnt="3" custScaleY="196088"/>
      <dgm:spPr/>
      <dgm:t>
        <a:bodyPr/>
        <a:lstStyle/>
        <a:p>
          <a:endParaRPr lang="en-US"/>
        </a:p>
      </dgm:t>
    </dgm:pt>
    <dgm:pt modelId="{9A7DA513-61DF-4B8A-B3F8-88DE70346173}" type="pres">
      <dgm:prSet presAssocID="{E16B5C6A-8513-426C-8731-574A175376C8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903B8-9180-4496-A83C-8310B70A8BBF}" type="pres">
      <dgm:prSet presAssocID="{E16B5C6A-8513-426C-8731-574A175376C8}" presName="childShape" presStyleCnt="0"/>
      <dgm:spPr/>
      <dgm:t>
        <a:bodyPr/>
        <a:lstStyle/>
        <a:p>
          <a:endParaRPr lang="en-US"/>
        </a:p>
      </dgm:t>
    </dgm:pt>
    <dgm:pt modelId="{8F358B25-255A-44E9-8637-CA6A2147F794}" type="pres">
      <dgm:prSet presAssocID="{895EACC5-743C-4EC6-B1FA-231FA295A44B}" presName="root" presStyleCnt="0"/>
      <dgm:spPr/>
    </dgm:pt>
    <dgm:pt modelId="{2B207B3A-0EB1-423A-8BFC-5A254486E537}" type="pres">
      <dgm:prSet presAssocID="{895EACC5-743C-4EC6-B1FA-231FA295A44B}" presName="rootComposite" presStyleCnt="0"/>
      <dgm:spPr/>
    </dgm:pt>
    <dgm:pt modelId="{7931BD1E-D9FA-4CF4-9F20-C4C95FCC9214}" type="pres">
      <dgm:prSet presAssocID="{895EACC5-743C-4EC6-B1FA-231FA295A44B}" presName="rootText" presStyleLbl="node1" presStyleIdx="1" presStyleCnt="3" custScaleY="196408" custLinFactX="14125" custLinFactNeighborX="100000" custLinFactNeighborY="-8083"/>
      <dgm:spPr/>
      <dgm:t>
        <a:bodyPr/>
        <a:lstStyle/>
        <a:p>
          <a:endParaRPr lang="en-US"/>
        </a:p>
      </dgm:t>
    </dgm:pt>
    <dgm:pt modelId="{12FD51E4-F06B-447D-A588-F82D08520E6F}" type="pres">
      <dgm:prSet presAssocID="{895EACC5-743C-4EC6-B1FA-231FA295A44B}" presName="rootConnector" presStyleLbl="node1" presStyleIdx="1" presStyleCnt="3"/>
      <dgm:spPr/>
      <dgm:t>
        <a:bodyPr/>
        <a:lstStyle/>
        <a:p>
          <a:endParaRPr lang="en-US"/>
        </a:p>
      </dgm:t>
    </dgm:pt>
    <dgm:pt modelId="{B8A7B6BC-4613-4FCB-A3C7-CF487B94E9B9}" type="pres">
      <dgm:prSet presAssocID="{895EACC5-743C-4EC6-B1FA-231FA295A44B}" presName="childShape" presStyleCnt="0"/>
      <dgm:spPr/>
    </dgm:pt>
    <dgm:pt modelId="{54A319DC-C373-450F-AD90-82DE00FE4F5A}" type="pres">
      <dgm:prSet presAssocID="{8FFB5943-F08E-4690-91F6-46F8AD2257C8}" presName="root" presStyleCnt="0"/>
      <dgm:spPr/>
      <dgm:t>
        <a:bodyPr/>
        <a:lstStyle/>
        <a:p>
          <a:endParaRPr lang="en-US"/>
        </a:p>
      </dgm:t>
    </dgm:pt>
    <dgm:pt modelId="{A4B78B78-2374-40D3-B22B-899E2F9C9CD4}" type="pres">
      <dgm:prSet presAssocID="{8FFB5943-F08E-4690-91F6-46F8AD2257C8}" presName="rootComposite" presStyleCnt="0"/>
      <dgm:spPr/>
      <dgm:t>
        <a:bodyPr/>
        <a:lstStyle/>
        <a:p>
          <a:endParaRPr lang="en-US"/>
        </a:p>
      </dgm:t>
    </dgm:pt>
    <dgm:pt modelId="{903388D2-0556-481C-A347-85826B6C6CDE}" type="pres">
      <dgm:prSet presAssocID="{8FFB5943-F08E-4690-91F6-46F8AD2257C8}" presName="rootText" presStyleLbl="node1" presStyleIdx="2" presStyleCnt="3" custScaleY="205671" custLinFactX="-35658" custLinFactNeighborX="-100000" custLinFactNeighborY="-8083"/>
      <dgm:spPr/>
      <dgm:t>
        <a:bodyPr/>
        <a:lstStyle/>
        <a:p>
          <a:endParaRPr lang="en-US"/>
        </a:p>
      </dgm:t>
    </dgm:pt>
    <dgm:pt modelId="{E45AFDFB-E09C-41CD-BF26-B878D03DEFB4}" type="pres">
      <dgm:prSet presAssocID="{8FFB5943-F08E-4690-91F6-46F8AD2257C8}" presName="rootConnector" presStyleLbl="node1" presStyleIdx="2" presStyleCnt="3"/>
      <dgm:spPr/>
      <dgm:t>
        <a:bodyPr/>
        <a:lstStyle/>
        <a:p>
          <a:endParaRPr lang="en-US"/>
        </a:p>
      </dgm:t>
    </dgm:pt>
    <dgm:pt modelId="{797238F3-5647-493A-BED7-21C9B4AF49A0}" type="pres">
      <dgm:prSet presAssocID="{8FFB5943-F08E-4690-91F6-46F8AD2257C8}" presName="childShape" presStyleCnt="0"/>
      <dgm:spPr/>
      <dgm:t>
        <a:bodyPr/>
        <a:lstStyle/>
        <a:p>
          <a:endParaRPr lang="en-US"/>
        </a:p>
      </dgm:t>
    </dgm:pt>
  </dgm:ptLst>
  <dgm:cxnLst>
    <dgm:cxn modelId="{4CF55E59-5726-4F4D-B673-316F41CB24BF}" type="presOf" srcId="{895EACC5-743C-4EC6-B1FA-231FA295A44B}" destId="{7931BD1E-D9FA-4CF4-9F20-C4C95FCC9214}" srcOrd="0" destOrd="0" presId="urn:microsoft.com/office/officeart/2005/8/layout/hierarchy3"/>
    <dgm:cxn modelId="{63A3FBAE-DF54-4859-B739-D6D9AB210F2C}" type="presOf" srcId="{F2EF20D8-7D75-4D6B-B1E7-42005C11C019}" destId="{7CF9BEC1-14DC-41A2-BEAE-E74001C3021F}" srcOrd="0" destOrd="0" presId="urn:microsoft.com/office/officeart/2005/8/layout/hierarchy3"/>
    <dgm:cxn modelId="{5E463C85-EAB7-4815-9A2A-6295F62EE9FC}" type="presOf" srcId="{8FFB5943-F08E-4690-91F6-46F8AD2257C8}" destId="{903388D2-0556-481C-A347-85826B6C6CDE}" srcOrd="0" destOrd="0" presId="urn:microsoft.com/office/officeart/2005/8/layout/hierarchy3"/>
    <dgm:cxn modelId="{E8A3A908-3678-48E1-BC3A-98DFB4184B33}" type="presOf" srcId="{895EACC5-743C-4EC6-B1FA-231FA295A44B}" destId="{12FD51E4-F06B-447D-A588-F82D08520E6F}" srcOrd="1" destOrd="0" presId="urn:microsoft.com/office/officeart/2005/8/layout/hierarchy3"/>
    <dgm:cxn modelId="{F0D2BA64-7577-4CBA-9FB8-0682DB33002E}" srcId="{F2EF20D8-7D75-4D6B-B1E7-42005C11C019}" destId="{E16B5C6A-8513-426C-8731-574A175376C8}" srcOrd="0" destOrd="0" parTransId="{0A981371-469A-472E-999E-57FA6D807B00}" sibTransId="{435E8404-91A5-40A5-B755-ABAF46081A8F}"/>
    <dgm:cxn modelId="{0BD1123A-E9FD-4D87-A24C-0D112E3AD0DE}" srcId="{F2EF20D8-7D75-4D6B-B1E7-42005C11C019}" destId="{8FFB5943-F08E-4690-91F6-46F8AD2257C8}" srcOrd="2" destOrd="0" parTransId="{E105468B-570B-47E4-BD44-500324C86130}" sibTransId="{1C136D70-A319-4AFC-9F7C-886E91742301}"/>
    <dgm:cxn modelId="{844D25B1-DAEC-4195-B3E5-B998699EA15B}" srcId="{F2EF20D8-7D75-4D6B-B1E7-42005C11C019}" destId="{895EACC5-743C-4EC6-B1FA-231FA295A44B}" srcOrd="1" destOrd="0" parTransId="{FD66BC4D-C9B8-402D-9420-B72A5DCAA505}" sibTransId="{AC43F840-6A15-490B-8ED6-A003CDF719C8}"/>
    <dgm:cxn modelId="{A26AA7EB-4DD8-433C-AD15-734370E2131E}" type="presOf" srcId="{E16B5C6A-8513-426C-8731-574A175376C8}" destId="{9A7DA513-61DF-4B8A-B3F8-88DE70346173}" srcOrd="1" destOrd="0" presId="urn:microsoft.com/office/officeart/2005/8/layout/hierarchy3"/>
    <dgm:cxn modelId="{8C389EB3-B68C-4CFD-AE9C-6F6D4668A7A2}" type="presOf" srcId="{8FFB5943-F08E-4690-91F6-46F8AD2257C8}" destId="{E45AFDFB-E09C-41CD-BF26-B878D03DEFB4}" srcOrd="1" destOrd="0" presId="urn:microsoft.com/office/officeart/2005/8/layout/hierarchy3"/>
    <dgm:cxn modelId="{407CA21A-634C-4B17-8D6B-29FB55B04D48}" type="presOf" srcId="{E16B5C6A-8513-426C-8731-574A175376C8}" destId="{B143BDB3-A870-4FB3-84B8-6E57F270945E}" srcOrd="0" destOrd="0" presId="urn:microsoft.com/office/officeart/2005/8/layout/hierarchy3"/>
    <dgm:cxn modelId="{2CB28A97-4480-49F4-BB57-31EA86B0A2EE}" type="presParOf" srcId="{7CF9BEC1-14DC-41A2-BEAE-E74001C3021F}" destId="{B9B224A2-43CB-4E14-B9A6-AE1FB7BBEC3B}" srcOrd="0" destOrd="0" presId="urn:microsoft.com/office/officeart/2005/8/layout/hierarchy3"/>
    <dgm:cxn modelId="{CE405096-379F-409C-A3DB-025D2928C01B}" type="presParOf" srcId="{B9B224A2-43CB-4E14-B9A6-AE1FB7BBEC3B}" destId="{0FE0287E-1EE0-4974-8337-E45A638ECB4C}" srcOrd="0" destOrd="0" presId="urn:microsoft.com/office/officeart/2005/8/layout/hierarchy3"/>
    <dgm:cxn modelId="{3D732FC3-4E75-4757-9461-0F769AE658B6}" type="presParOf" srcId="{0FE0287E-1EE0-4974-8337-E45A638ECB4C}" destId="{B143BDB3-A870-4FB3-84B8-6E57F270945E}" srcOrd="0" destOrd="0" presId="urn:microsoft.com/office/officeart/2005/8/layout/hierarchy3"/>
    <dgm:cxn modelId="{52DE2032-65A4-4EE1-B5D9-CC8DAE32255B}" type="presParOf" srcId="{0FE0287E-1EE0-4974-8337-E45A638ECB4C}" destId="{9A7DA513-61DF-4B8A-B3F8-88DE70346173}" srcOrd="1" destOrd="0" presId="urn:microsoft.com/office/officeart/2005/8/layout/hierarchy3"/>
    <dgm:cxn modelId="{FBB9EC70-A775-4F79-99BB-ECDCEAAD8F7E}" type="presParOf" srcId="{B9B224A2-43CB-4E14-B9A6-AE1FB7BBEC3B}" destId="{CC5903B8-9180-4496-A83C-8310B70A8BBF}" srcOrd="1" destOrd="0" presId="urn:microsoft.com/office/officeart/2005/8/layout/hierarchy3"/>
    <dgm:cxn modelId="{201E3BBB-94D4-4A52-AE92-06D7A525D995}" type="presParOf" srcId="{7CF9BEC1-14DC-41A2-BEAE-E74001C3021F}" destId="{8F358B25-255A-44E9-8637-CA6A2147F794}" srcOrd="1" destOrd="0" presId="urn:microsoft.com/office/officeart/2005/8/layout/hierarchy3"/>
    <dgm:cxn modelId="{CF806A0E-9E38-48A1-B1E7-1127E74A78C6}" type="presParOf" srcId="{8F358B25-255A-44E9-8637-CA6A2147F794}" destId="{2B207B3A-0EB1-423A-8BFC-5A254486E537}" srcOrd="0" destOrd="0" presId="urn:microsoft.com/office/officeart/2005/8/layout/hierarchy3"/>
    <dgm:cxn modelId="{DA696DF8-8761-4140-944B-2FF70DD2AB02}" type="presParOf" srcId="{2B207B3A-0EB1-423A-8BFC-5A254486E537}" destId="{7931BD1E-D9FA-4CF4-9F20-C4C95FCC9214}" srcOrd="0" destOrd="0" presId="urn:microsoft.com/office/officeart/2005/8/layout/hierarchy3"/>
    <dgm:cxn modelId="{4B048DB1-1354-42F3-845D-CEEA3D2DAEA1}" type="presParOf" srcId="{2B207B3A-0EB1-423A-8BFC-5A254486E537}" destId="{12FD51E4-F06B-447D-A588-F82D08520E6F}" srcOrd="1" destOrd="0" presId="urn:microsoft.com/office/officeart/2005/8/layout/hierarchy3"/>
    <dgm:cxn modelId="{DFF639BD-AA68-434E-94B5-03048F7B2273}" type="presParOf" srcId="{8F358B25-255A-44E9-8637-CA6A2147F794}" destId="{B8A7B6BC-4613-4FCB-A3C7-CF487B94E9B9}" srcOrd="1" destOrd="0" presId="urn:microsoft.com/office/officeart/2005/8/layout/hierarchy3"/>
    <dgm:cxn modelId="{66D377EE-63FC-431A-8CF1-73D4E256D03A}" type="presParOf" srcId="{7CF9BEC1-14DC-41A2-BEAE-E74001C3021F}" destId="{54A319DC-C373-450F-AD90-82DE00FE4F5A}" srcOrd="2" destOrd="0" presId="urn:microsoft.com/office/officeart/2005/8/layout/hierarchy3"/>
    <dgm:cxn modelId="{A516453B-D69D-4455-87BA-730CE9878C8E}" type="presParOf" srcId="{54A319DC-C373-450F-AD90-82DE00FE4F5A}" destId="{A4B78B78-2374-40D3-B22B-899E2F9C9CD4}" srcOrd="0" destOrd="0" presId="urn:microsoft.com/office/officeart/2005/8/layout/hierarchy3"/>
    <dgm:cxn modelId="{D0906768-0B21-48EA-9622-7568AC5B7927}" type="presParOf" srcId="{A4B78B78-2374-40D3-B22B-899E2F9C9CD4}" destId="{903388D2-0556-481C-A347-85826B6C6CDE}" srcOrd="0" destOrd="0" presId="urn:microsoft.com/office/officeart/2005/8/layout/hierarchy3"/>
    <dgm:cxn modelId="{A8D5BF57-640E-4DB1-8D48-15AB1921173D}" type="presParOf" srcId="{A4B78B78-2374-40D3-B22B-899E2F9C9CD4}" destId="{E45AFDFB-E09C-41CD-BF26-B878D03DEFB4}" srcOrd="1" destOrd="0" presId="urn:microsoft.com/office/officeart/2005/8/layout/hierarchy3"/>
    <dgm:cxn modelId="{78F3B434-CC29-42B7-B508-C1566C76A95A}" type="presParOf" srcId="{54A319DC-C373-450F-AD90-82DE00FE4F5A}" destId="{797238F3-5647-493A-BED7-21C9B4AF49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8A38E-BB0D-4A39-87DC-821C72654C0D}">
      <dsp:nvSpPr>
        <dsp:cNvPr id="0" name=""/>
        <dsp:cNvSpPr/>
      </dsp:nvSpPr>
      <dsp:spPr>
        <a:xfrm rot="5400000">
          <a:off x="-311768" y="2046396"/>
          <a:ext cx="2078459" cy="14549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NON PRINT</a:t>
          </a:r>
          <a:endParaRPr lang="en-IN" sz="2200" kern="1200" dirty="0"/>
        </a:p>
      </dsp:txBody>
      <dsp:txXfrm rot="5400000">
        <a:off x="-311768" y="2046396"/>
        <a:ext cx="2078459" cy="1454921"/>
      </dsp:txXfrm>
    </dsp:sp>
    <dsp:sp modelId="{1F06DF72-9AFE-4108-8B09-69C2D3AAFD5D}">
      <dsp:nvSpPr>
        <dsp:cNvPr id="0" name=""/>
        <dsp:cNvSpPr/>
      </dsp:nvSpPr>
      <dsp:spPr>
        <a:xfrm rot="5400000">
          <a:off x="3515947" y="-411968"/>
          <a:ext cx="1655675" cy="5777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Audio cassettes,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 Braille collection,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Electronic resources,  E-Journals, E-Books</a:t>
          </a:r>
          <a:endParaRPr lang="en-IN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Expert Lecture s in PPTS, Faculty Research Papers</a:t>
          </a:r>
          <a:endParaRPr lang="en-IN" sz="2000" kern="1200" dirty="0"/>
        </a:p>
      </dsp:txBody>
      <dsp:txXfrm rot="5400000">
        <a:off x="3515947" y="-411968"/>
        <a:ext cx="1655675" cy="5777728"/>
      </dsp:txXfrm>
    </dsp:sp>
    <dsp:sp modelId="{40787B63-D5BE-4D67-8FD9-D15BD2AA13C6}">
      <dsp:nvSpPr>
        <dsp:cNvPr id="0" name=""/>
        <dsp:cNvSpPr/>
      </dsp:nvSpPr>
      <dsp:spPr>
        <a:xfrm rot="5400000">
          <a:off x="-311768" y="376936"/>
          <a:ext cx="2078459" cy="145492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PRINT</a:t>
          </a:r>
          <a:endParaRPr lang="en-IN" sz="2200" b="1" kern="1200" dirty="0"/>
        </a:p>
      </dsp:txBody>
      <dsp:txXfrm rot="5400000">
        <a:off x="-311768" y="376936"/>
        <a:ext cx="2078459" cy="1454921"/>
      </dsp:txXfrm>
    </dsp:sp>
    <dsp:sp modelId="{0355A760-21A1-4609-A3D7-52442663ED16}">
      <dsp:nvSpPr>
        <dsp:cNvPr id="0" name=""/>
        <dsp:cNvSpPr/>
      </dsp:nvSpPr>
      <dsp:spPr>
        <a:xfrm rot="5400000">
          <a:off x="3668286" y="-2071427"/>
          <a:ext cx="1350998" cy="5777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765550" algn="l"/>
            </a:tabLs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Book collection,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765550" algn="l"/>
            </a:tabLs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Periodicals 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765550" algn="l"/>
            </a:tabLs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Thesis</a:t>
          </a:r>
          <a:endParaRPr lang="en-IN" sz="1800" kern="1200" dirty="0"/>
        </a:p>
      </dsp:txBody>
      <dsp:txXfrm rot="5400000">
        <a:off x="3668286" y="-2071427"/>
        <a:ext cx="1350998" cy="57777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6FA601-6E92-4526-8788-567101B6AE48}">
      <dsp:nvSpPr>
        <dsp:cNvPr id="0" name=""/>
        <dsp:cNvSpPr/>
      </dsp:nvSpPr>
      <dsp:spPr>
        <a:xfrm rot="16200000">
          <a:off x="-682349" y="683307"/>
          <a:ext cx="3857625" cy="2491010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417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 cater to the information  needs of the members the Central Library is building its collection judiciously .</a:t>
          </a:r>
          <a:endParaRPr lang="en-IN" sz="2500" kern="1200" dirty="0"/>
        </a:p>
      </dsp:txBody>
      <dsp:txXfrm rot="16200000">
        <a:off x="-682349" y="683307"/>
        <a:ext cx="3857625" cy="2491010"/>
      </dsp:txXfrm>
    </dsp:sp>
    <dsp:sp modelId="{DF77AB87-C790-4602-8DF7-8DFAB530C5E4}">
      <dsp:nvSpPr>
        <dsp:cNvPr id="0" name=""/>
        <dsp:cNvSpPr/>
      </dsp:nvSpPr>
      <dsp:spPr>
        <a:xfrm rot="16200000">
          <a:off x="1995487" y="683307"/>
          <a:ext cx="3857625" cy="2491010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417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collection is balanced for all subjects, with emphasis on the subjects </a:t>
          </a:r>
          <a:r>
            <a:rPr lang="en-US" sz="2500" kern="1200" smtClean="0"/>
            <a:t>of UTDs</a:t>
          </a:r>
          <a:endParaRPr lang="en-IN" sz="2500" kern="1200" dirty="0"/>
        </a:p>
      </dsp:txBody>
      <dsp:txXfrm rot="16200000">
        <a:off x="1995487" y="683307"/>
        <a:ext cx="3857625" cy="2491010"/>
      </dsp:txXfrm>
    </dsp:sp>
    <dsp:sp modelId="{02B0F5D9-27DF-4820-BF8F-308BBC249BE0}">
      <dsp:nvSpPr>
        <dsp:cNvPr id="0" name=""/>
        <dsp:cNvSpPr/>
      </dsp:nvSpPr>
      <dsp:spPr>
        <a:xfrm rot="16200000">
          <a:off x="4673324" y="683307"/>
          <a:ext cx="3857625" cy="2491010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417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Presently the Central Library has a total collection of </a:t>
          </a:r>
          <a:r>
            <a:rPr lang="en-US" sz="2500" b="1" kern="1200" dirty="0" smtClean="0"/>
            <a:t>2,24,911</a:t>
          </a:r>
          <a:r>
            <a:rPr lang="en-US" sz="2500" kern="1200" dirty="0" smtClean="0"/>
            <a:t> Volumes  of reading materials.</a:t>
          </a:r>
          <a:endParaRPr lang="en-IN" sz="2500" kern="1200" dirty="0"/>
        </a:p>
      </dsp:txBody>
      <dsp:txXfrm rot="16200000">
        <a:off x="4673324" y="683307"/>
        <a:ext cx="3857625" cy="24910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2CD34-0913-4DA0-A8D8-6AAD65592479}">
      <dsp:nvSpPr>
        <dsp:cNvPr id="0" name=""/>
        <dsp:cNvSpPr/>
      </dsp:nvSpPr>
      <dsp:spPr>
        <a:xfrm>
          <a:off x="1211020" y="0"/>
          <a:ext cx="4897921" cy="489792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AF6DC-9531-4A21-A7E0-57C6ACD136BF}">
      <dsp:nvSpPr>
        <dsp:cNvPr id="0" name=""/>
        <dsp:cNvSpPr/>
      </dsp:nvSpPr>
      <dsp:spPr>
        <a:xfrm>
          <a:off x="1676322" y="465302"/>
          <a:ext cx="1910189" cy="1910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Ph.D</a:t>
          </a:r>
          <a:r>
            <a:rPr lang="en-US" sz="2000" b="1" kern="1200" dirty="0" smtClean="0"/>
            <a:t>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Thesis</a:t>
          </a:r>
          <a:r>
            <a:rPr lang="en-US" sz="2000" b="1" kern="1200" dirty="0" smtClean="0"/>
            <a:t>		  3893 </a:t>
          </a:r>
          <a:endParaRPr lang="en-IN" sz="2000" b="1" kern="1200" dirty="0"/>
        </a:p>
      </dsp:txBody>
      <dsp:txXfrm>
        <a:off x="1676322" y="465302"/>
        <a:ext cx="1910189" cy="1910189"/>
      </dsp:txXfrm>
    </dsp:sp>
    <dsp:sp modelId="{03946DBC-5C9A-4826-B699-6B2BF1BA6C5B}">
      <dsp:nvSpPr>
        <dsp:cNvPr id="0" name=""/>
        <dsp:cNvSpPr/>
      </dsp:nvSpPr>
      <dsp:spPr>
        <a:xfrm>
          <a:off x="3738569" y="460851"/>
          <a:ext cx="1910189" cy="191018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M.Phil</a:t>
          </a:r>
          <a:r>
            <a:rPr lang="en-US" sz="2000" b="1" kern="1200" dirty="0" smtClean="0"/>
            <a:t> Dissert.	   	  1890 </a:t>
          </a:r>
          <a:endParaRPr lang="en-IN" sz="2000" b="1" kern="1200" dirty="0"/>
        </a:p>
      </dsp:txBody>
      <dsp:txXfrm>
        <a:off x="3738569" y="460851"/>
        <a:ext cx="1910189" cy="1910189"/>
      </dsp:txXfrm>
    </dsp:sp>
    <dsp:sp modelId="{88ACA426-7326-4F0A-B2F2-8BE63F071ABF}">
      <dsp:nvSpPr>
        <dsp:cNvPr id="0" name=""/>
        <dsp:cNvSpPr/>
      </dsp:nvSpPr>
      <dsp:spPr>
        <a:xfrm>
          <a:off x="1676322" y="2522429"/>
          <a:ext cx="1910189" cy="191018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M.A.Dissert</a:t>
          </a:r>
          <a:r>
            <a:rPr lang="en-US" sz="2000" b="1" kern="1200" dirty="0" smtClean="0"/>
            <a:t>.	 	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18157</a:t>
          </a:r>
          <a:r>
            <a:rPr lang="en-US" sz="2000" b="1" kern="1200" dirty="0" smtClean="0"/>
            <a:t> </a:t>
          </a:r>
          <a:endParaRPr lang="en-IN" sz="2000" b="1" kern="1200" dirty="0"/>
        </a:p>
      </dsp:txBody>
      <dsp:txXfrm>
        <a:off x="1676322" y="2522429"/>
        <a:ext cx="1910189" cy="1910189"/>
      </dsp:txXfrm>
    </dsp:sp>
    <dsp:sp modelId="{C00A52FE-82BB-4D34-816D-EAD16062AD6F}">
      <dsp:nvSpPr>
        <dsp:cNvPr id="0" name=""/>
        <dsp:cNvSpPr/>
      </dsp:nvSpPr>
      <dsp:spPr>
        <a:xfrm>
          <a:off x="3733449" y="2522429"/>
          <a:ext cx="1910189" cy="191018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Total:	</a:t>
          </a:r>
          <a:r>
            <a:rPr lang="en-US" sz="2000" b="0" kern="1200" dirty="0" smtClean="0"/>
            <a:t>		23940</a:t>
          </a:r>
          <a:endParaRPr lang="en-IN" sz="2000" b="0" kern="1200" dirty="0"/>
        </a:p>
      </dsp:txBody>
      <dsp:txXfrm>
        <a:off x="3733449" y="2522429"/>
        <a:ext cx="1910189" cy="19101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0.26931</cdr:x>
      <cdr:y>0.02759</cdr:y>
    </cdr:from>
    <cdr:to>
      <cdr:x>0.55856</cdr:x>
      <cdr:y>0.1069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77878" y="168189"/>
          <a:ext cx="2446522" cy="48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200" b="1" dirty="0" err="1"/>
            <a:t>Subjectwise</a:t>
          </a:r>
          <a:r>
            <a:rPr lang="en-US" sz="3200" b="1" dirty="0"/>
            <a:t> </a:t>
          </a:r>
          <a:r>
            <a:rPr lang="en-US" sz="3200" b="1" dirty="0" err="1"/>
            <a:t>Ph.D</a:t>
          </a:r>
          <a:r>
            <a:rPr lang="en-US" sz="3200" b="1" dirty="0"/>
            <a:t> Theses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0.18919</cdr:x>
      <cdr:y>0.1869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1600200" cy="1139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79F191-909C-474B-A852-3436FB737BFA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E3FF35-8CBD-4759-AC12-C0B1C1F4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94299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8C8E10-D2D3-4481-9D36-4E251ECCA529}" type="datetimeFigureOut">
              <a:rPr lang="en-US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FFB04D-A3E0-49E7-9D96-746F94865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0414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FB04D-A3E0-49E7-9D96-746F94865E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85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607D5-AE26-4860-BAC1-8E33AA269C7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72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40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AFECC-EEFE-4BAD-B5F8-267439BCE30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51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D4D4-1604-4383-A4C8-839CCF1EE9DA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89281D-9965-40A0-AB28-04B09939C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9BCC-EA3C-4B64-8154-CE2B6D76DF77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8122-C298-41A1-B608-0F4396B47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A37A-E113-4649-A527-977B2FDD3E0F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AA99-5475-416B-8771-CD497ED5E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11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03AA-108C-4572-86B9-225DE1693CFB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6" name="Rectangle 11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7" name="Rectangle 11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5660-99B5-424C-B92B-82945C81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B969-A9E7-4422-BB6D-9D330F33CCC5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F502-301C-4004-BF39-1CED922C2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1372-D717-478A-AEEE-90CBD29BC2CF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44D55-F8F2-4FCA-9D5E-13D71BE79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9BA6-6F13-452B-92A5-55D9DBD9EBC8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302A-91FB-4732-8560-E5EAECF40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84BA-8554-423F-B926-23CA39BDD224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59DD-8662-4EB3-91E2-4ECA09EFD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3EF5-6FC7-457D-B2B1-718F00EF2D28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6C03-A2CC-40B1-8FB1-761D61A41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C45-D95D-4B85-A024-F18271093831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5A75-638C-49BB-AB03-AA550600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E503-83DA-46D1-9544-D42887789018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E335-0707-41F1-A78D-97982D4E7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81D5-5FF6-48E9-871B-11FE251D380D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4270-3AD1-4455-B625-C19EEF2F5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5AF0E7-EAC1-4858-88B9-542E843D7A7B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8689518-2D71-4309-9E4F-31BE7C44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027"/>
          <p:cNvGrpSpPr>
            <a:grpSpLocks/>
          </p:cNvGrpSpPr>
          <p:nvPr/>
        </p:nvGrpSpPr>
        <p:grpSpPr bwMode="auto">
          <a:xfrm>
            <a:off x="0" y="76200"/>
            <a:ext cx="647700" cy="6713538"/>
            <a:chOff x="0" y="43"/>
            <a:chExt cx="5760" cy="4229"/>
          </a:xfrm>
        </p:grpSpPr>
        <p:sp>
          <p:nvSpPr>
            <p:cNvPr id="11" name="Line 1028"/>
            <p:cNvSpPr>
              <a:spLocks noChangeShapeType="1"/>
            </p:cNvSpPr>
            <p:nvPr userDrawn="1"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1029"/>
            <p:cNvSpPr>
              <a:spLocks noChangeShapeType="1"/>
            </p:cNvSpPr>
            <p:nvPr userDrawn="1"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0"/>
            <p:cNvSpPr>
              <a:spLocks noChangeShapeType="1"/>
            </p:cNvSpPr>
            <p:nvPr userDrawn="1"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1"/>
            <p:cNvSpPr>
              <a:spLocks noChangeShapeType="1"/>
            </p:cNvSpPr>
            <p:nvPr userDrawn="1"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032"/>
            <p:cNvSpPr>
              <a:spLocks noChangeShapeType="1"/>
            </p:cNvSpPr>
            <p:nvPr userDrawn="1"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033"/>
            <p:cNvSpPr>
              <a:spLocks noChangeShapeType="1"/>
            </p:cNvSpPr>
            <p:nvPr userDrawn="1"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034"/>
            <p:cNvSpPr>
              <a:spLocks noChangeShapeType="1"/>
            </p:cNvSpPr>
            <p:nvPr userDrawn="1"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035"/>
            <p:cNvSpPr>
              <a:spLocks noChangeShapeType="1"/>
            </p:cNvSpPr>
            <p:nvPr userDrawn="1"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036"/>
            <p:cNvSpPr>
              <a:spLocks noChangeShapeType="1"/>
            </p:cNvSpPr>
            <p:nvPr userDrawn="1"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1037"/>
            <p:cNvSpPr>
              <a:spLocks noChangeShapeType="1"/>
            </p:cNvSpPr>
            <p:nvPr userDrawn="1"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1038"/>
            <p:cNvSpPr>
              <a:spLocks noChangeShapeType="1"/>
            </p:cNvSpPr>
            <p:nvPr userDrawn="1"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039"/>
            <p:cNvSpPr>
              <a:spLocks noChangeShapeType="1"/>
            </p:cNvSpPr>
            <p:nvPr userDrawn="1"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040"/>
            <p:cNvSpPr>
              <a:spLocks noChangeShapeType="1"/>
            </p:cNvSpPr>
            <p:nvPr userDrawn="1"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1041"/>
            <p:cNvSpPr>
              <a:spLocks noChangeShapeType="1"/>
            </p:cNvSpPr>
            <p:nvPr userDrawn="1"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1042"/>
            <p:cNvSpPr>
              <a:spLocks noChangeShapeType="1"/>
            </p:cNvSpPr>
            <p:nvPr userDrawn="1"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Line 1043"/>
            <p:cNvSpPr>
              <a:spLocks noChangeShapeType="1"/>
            </p:cNvSpPr>
            <p:nvPr userDrawn="1"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Line 1044"/>
            <p:cNvSpPr>
              <a:spLocks noChangeShapeType="1"/>
            </p:cNvSpPr>
            <p:nvPr userDrawn="1"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1045"/>
            <p:cNvSpPr>
              <a:spLocks noChangeShapeType="1"/>
            </p:cNvSpPr>
            <p:nvPr userDrawn="1"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Line 1046"/>
            <p:cNvSpPr>
              <a:spLocks noChangeShapeType="1"/>
            </p:cNvSpPr>
            <p:nvPr userDrawn="1"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Line 1047"/>
            <p:cNvSpPr>
              <a:spLocks noChangeShapeType="1"/>
            </p:cNvSpPr>
            <p:nvPr userDrawn="1"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Line 1048"/>
            <p:cNvSpPr>
              <a:spLocks noChangeShapeType="1"/>
            </p:cNvSpPr>
            <p:nvPr userDrawn="1"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Line 1049"/>
            <p:cNvSpPr>
              <a:spLocks noChangeShapeType="1"/>
            </p:cNvSpPr>
            <p:nvPr userDrawn="1"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Line 1050"/>
            <p:cNvSpPr>
              <a:spLocks noChangeShapeType="1"/>
            </p:cNvSpPr>
            <p:nvPr userDrawn="1"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Line 1051"/>
            <p:cNvSpPr>
              <a:spLocks noChangeShapeType="1"/>
            </p:cNvSpPr>
            <p:nvPr userDrawn="1"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Line 1052"/>
            <p:cNvSpPr>
              <a:spLocks noChangeShapeType="1"/>
            </p:cNvSpPr>
            <p:nvPr userDrawn="1"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1053"/>
            <p:cNvSpPr>
              <a:spLocks noChangeShapeType="1"/>
            </p:cNvSpPr>
            <p:nvPr userDrawn="1"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Line 1054"/>
            <p:cNvSpPr>
              <a:spLocks noChangeShapeType="1"/>
            </p:cNvSpPr>
            <p:nvPr userDrawn="1"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Line 1055"/>
            <p:cNvSpPr>
              <a:spLocks noChangeShapeType="1"/>
            </p:cNvSpPr>
            <p:nvPr userDrawn="1"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1056"/>
            <p:cNvSpPr>
              <a:spLocks noChangeShapeType="1"/>
            </p:cNvSpPr>
            <p:nvPr userDrawn="1"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Line 1057"/>
            <p:cNvSpPr>
              <a:spLocks noChangeShapeType="1"/>
            </p:cNvSpPr>
            <p:nvPr userDrawn="1"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1058"/>
            <p:cNvSpPr>
              <a:spLocks noChangeShapeType="1"/>
            </p:cNvSpPr>
            <p:nvPr userDrawn="1"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Line 1059"/>
            <p:cNvSpPr>
              <a:spLocks noChangeShapeType="1"/>
            </p:cNvSpPr>
            <p:nvPr userDrawn="1"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Line 1060"/>
            <p:cNvSpPr>
              <a:spLocks noChangeShapeType="1"/>
            </p:cNvSpPr>
            <p:nvPr userDrawn="1"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1061"/>
            <p:cNvSpPr>
              <a:spLocks noChangeShapeType="1"/>
            </p:cNvSpPr>
            <p:nvPr userDrawn="1"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62"/>
            <p:cNvSpPr>
              <a:spLocks noChangeShapeType="1"/>
            </p:cNvSpPr>
            <p:nvPr userDrawn="1"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1063"/>
            <p:cNvSpPr>
              <a:spLocks noChangeShapeType="1"/>
            </p:cNvSpPr>
            <p:nvPr userDrawn="1"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1064"/>
            <p:cNvSpPr>
              <a:spLocks noChangeShapeType="1"/>
            </p:cNvSpPr>
            <p:nvPr userDrawn="1"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Line 1065"/>
            <p:cNvSpPr>
              <a:spLocks noChangeShapeType="1"/>
            </p:cNvSpPr>
            <p:nvPr userDrawn="1"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Line 1066"/>
            <p:cNvSpPr>
              <a:spLocks noChangeShapeType="1"/>
            </p:cNvSpPr>
            <p:nvPr userDrawn="1"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1067"/>
            <p:cNvSpPr>
              <a:spLocks noChangeShapeType="1"/>
            </p:cNvSpPr>
            <p:nvPr userDrawn="1"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Line 1068"/>
            <p:cNvSpPr>
              <a:spLocks noChangeShapeType="1"/>
            </p:cNvSpPr>
            <p:nvPr userDrawn="1"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Line 1069"/>
            <p:cNvSpPr>
              <a:spLocks noChangeShapeType="1"/>
            </p:cNvSpPr>
            <p:nvPr userDrawn="1"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1070"/>
            <p:cNvSpPr>
              <a:spLocks noChangeShapeType="1"/>
            </p:cNvSpPr>
            <p:nvPr userDrawn="1"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Line 1071"/>
            <p:cNvSpPr>
              <a:spLocks noChangeShapeType="1"/>
            </p:cNvSpPr>
            <p:nvPr userDrawn="1"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Line 1072"/>
            <p:cNvSpPr>
              <a:spLocks noChangeShapeType="1"/>
            </p:cNvSpPr>
            <p:nvPr userDrawn="1"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Line 1073"/>
            <p:cNvSpPr>
              <a:spLocks noChangeShapeType="1"/>
            </p:cNvSpPr>
            <p:nvPr userDrawn="1"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Line 1074"/>
            <p:cNvSpPr>
              <a:spLocks noChangeShapeType="1"/>
            </p:cNvSpPr>
            <p:nvPr userDrawn="1"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Line 1075"/>
            <p:cNvSpPr>
              <a:spLocks noChangeShapeType="1"/>
            </p:cNvSpPr>
            <p:nvPr userDrawn="1"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Line 1076"/>
            <p:cNvSpPr>
              <a:spLocks noChangeShapeType="1"/>
            </p:cNvSpPr>
            <p:nvPr userDrawn="1"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Line 1077"/>
            <p:cNvSpPr>
              <a:spLocks noChangeShapeType="1"/>
            </p:cNvSpPr>
            <p:nvPr userDrawn="1"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Line 1078"/>
            <p:cNvSpPr>
              <a:spLocks noChangeShapeType="1"/>
            </p:cNvSpPr>
            <p:nvPr userDrawn="1"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Line 1079"/>
            <p:cNvSpPr>
              <a:spLocks noChangeShapeType="1"/>
            </p:cNvSpPr>
            <p:nvPr userDrawn="1"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Line 1080"/>
            <p:cNvSpPr>
              <a:spLocks noChangeShapeType="1"/>
            </p:cNvSpPr>
            <p:nvPr userDrawn="1"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Line 1081"/>
            <p:cNvSpPr>
              <a:spLocks noChangeShapeType="1"/>
            </p:cNvSpPr>
            <p:nvPr userDrawn="1"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Line 1082"/>
            <p:cNvSpPr>
              <a:spLocks noChangeShapeType="1"/>
            </p:cNvSpPr>
            <p:nvPr userDrawn="1"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Line 1083"/>
            <p:cNvSpPr>
              <a:spLocks noChangeShapeType="1"/>
            </p:cNvSpPr>
            <p:nvPr userDrawn="1"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Line 1084"/>
            <p:cNvSpPr>
              <a:spLocks noChangeShapeType="1"/>
            </p:cNvSpPr>
            <p:nvPr userDrawn="1"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Line 1085"/>
            <p:cNvSpPr>
              <a:spLocks noChangeShapeType="1"/>
            </p:cNvSpPr>
            <p:nvPr userDrawn="1"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1086"/>
            <p:cNvSpPr>
              <a:spLocks noChangeShapeType="1"/>
            </p:cNvSpPr>
            <p:nvPr userDrawn="1"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1087"/>
            <p:cNvSpPr>
              <a:spLocks noChangeShapeType="1"/>
            </p:cNvSpPr>
            <p:nvPr userDrawn="1"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1088"/>
            <p:cNvSpPr>
              <a:spLocks noChangeShapeType="1"/>
            </p:cNvSpPr>
            <p:nvPr userDrawn="1"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1089"/>
            <p:cNvSpPr>
              <a:spLocks noChangeShapeType="1"/>
            </p:cNvSpPr>
            <p:nvPr userDrawn="1"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1090"/>
            <p:cNvSpPr>
              <a:spLocks noChangeShapeType="1"/>
            </p:cNvSpPr>
            <p:nvPr userDrawn="1"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1091"/>
            <p:cNvSpPr>
              <a:spLocks noChangeShapeType="1"/>
            </p:cNvSpPr>
            <p:nvPr userDrawn="1"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1092"/>
            <p:cNvSpPr>
              <a:spLocks noChangeShapeType="1"/>
            </p:cNvSpPr>
            <p:nvPr userDrawn="1"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Line 1093"/>
            <p:cNvSpPr>
              <a:spLocks noChangeShapeType="1"/>
            </p:cNvSpPr>
            <p:nvPr userDrawn="1"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Line 1094"/>
            <p:cNvSpPr>
              <a:spLocks noChangeShapeType="1"/>
            </p:cNvSpPr>
            <p:nvPr userDrawn="1"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Line 1095"/>
            <p:cNvSpPr>
              <a:spLocks noChangeShapeType="1"/>
            </p:cNvSpPr>
            <p:nvPr userDrawn="1"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Line 1096"/>
            <p:cNvSpPr>
              <a:spLocks noChangeShapeType="1"/>
            </p:cNvSpPr>
            <p:nvPr userDrawn="1"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Line 1097"/>
            <p:cNvSpPr>
              <a:spLocks noChangeShapeType="1"/>
            </p:cNvSpPr>
            <p:nvPr userDrawn="1"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Line 1098"/>
            <p:cNvSpPr>
              <a:spLocks noChangeShapeType="1"/>
            </p:cNvSpPr>
            <p:nvPr userDrawn="1"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Line 1099"/>
            <p:cNvSpPr>
              <a:spLocks noChangeShapeType="1"/>
            </p:cNvSpPr>
            <p:nvPr userDrawn="1"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Line 1100"/>
            <p:cNvSpPr>
              <a:spLocks noChangeShapeType="1"/>
            </p:cNvSpPr>
            <p:nvPr userDrawn="1"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Line 1101"/>
            <p:cNvSpPr>
              <a:spLocks noChangeShapeType="1"/>
            </p:cNvSpPr>
            <p:nvPr userDrawn="1"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102"/>
            <p:cNvSpPr>
              <a:spLocks noChangeShapeType="1"/>
            </p:cNvSpPr>
            <p:nvPr userDrawn="1"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Line 1103"/>
            <p:cNvSpPr>
              <a:spLocks noChangeShapeType="1"/>
            </p:cNvSpPr>
            <p:nvPr userDrawn="1"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Line 1104"/>
            <p:cNvSpPr>
              <a:spLocks noChangeShapeType="1"/>
            </p:cNvSpPr>
            <p:nvPr userDrawn="1"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Line 1105"/>
            <p:cNvSpPr>
              <a:spLocks noChangeShapeType="1"/>
            </p:cNvSpPr>
            <p:nvPr userDrawn="1"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Line 1106"/>
            <p:cNvSpPr>
              <a:spLocks noChangeShapeType="1"/>
            </p:cNvSpPr>
            <p:nvPr userDrawn="1"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Line 1107"/>
            <p:cNvSpPr>
              <a:spLocks noChangeShapeType="1"/>
            </p:cNvSpPr>
            <p:nvPr userDrawn="1"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Line 1108"/>
            <p:cNvSpPr>
              <a:spLocks noChangeShapeType="1"/>
            </p:cNvSpPr>
            <p:nvPr userDrawn="1"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Line 1109"/>
            <p:cNvSpPr>
              <a:spLocks noChangeShapeType="1"/>
            </p:cNvSpPr>
            <p:nvPr userDrawn="1"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Line 1110"/>
            <p:cNvSpPr>
              <a:spLocks noChangeShapeType="1"/>
            </p:cNvSpPr>
            <p:nvPr userDrawn="1"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Line 1111"/>
            <p:cNvSpPr>
              <a:spLocks noChangeShapeType="1"/>
            </p:cNvSpPr>
            <p:nvPr userDrawn="1"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Line 1112"/>
            <p:cNvSpPr>
              <a:spLocks noChangeShapeType="1"/>
            </p:cNvSpPr>
            <p:nvPr userDrawn="1"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Line 1113"/>
            <p:cNvSpPr>
              <a:spLocks noChangeShapeType="1"/>
            </p:cNvSpPr>
            <p:nvPr userDrawn="1"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Line 1114"/>
            <p:cNvSpPr>
              <a:spLocks noChangeShapeType="1"/>
            </p:cNvSpPr>
            <p:nvPr userDrawn="1"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Line 1115"/>
            <p:cNvSpPr>
              <a:spLocks noChangeShapeType="1"/>
            </p:cNvSpPr>
            <p:nvPr userDrawn="1"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Line 1116"/>
            <p:cNvSpPr>
              <a:spLocks noChangeShapeType="1"/>
            </p:cNvSpPr>
            <p:nvPr userDrawn="1"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Line 1117"/>
            <p:cNvSpPr>
              <a:spLocks noChangeShapeType="1"/>
            </p:cNvSpPr>
            <p:nvPr userDrawn="1"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Line 1118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Line 1119"/>
            <p:cNvSpPr>
              <a:spLocks noChangeShapeType="1"/>
            </p:cNvSpPr>
            <p:nvPr userDrawn="1"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Line 1120"/>
            <p:cNvSpPr>
              <a:spLocks noChangeShapeType="1"/>
            </p:cNvSpPr>
            <p:nvPr userDrawn="1"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Line 1121"/>
            <p:cNvSpPr>
              <a:spLocks noChangeShapeType="1"/>
            </p:cNvSpPr>
            <p:nvPr userDrawn="1"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Line 1122"/>
            <p:cNvSpPr>
              <a:spLocks noChangeShapeType="1"/>
            </p:cNvSpPr>
            <p:nvPr userDrawn="1"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Line 1123"/>
            <p:cNvSpPr>
              <a:spLocks noChangeShapeType="1"/>
            </p:cNvSpPr>
            <p:nvPr userDrawn="1"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Line 1124"/>
            <p:cNvSpPr>
              <a:spLocks noChangeShapeType="1"/>
            </p:cNvSpPr>
            <p:nvPr userDrawn="1"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Line 1125"/>
            <p:cNvSpPr>
              <a:spLocks noChangeShapeType="1"/>
            </p:cNvSpPr>
            <p:nvPr userDrawn="1"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" name="Rectangle 1127"/>
          <p:cNvSpPr>
            <a:spLocks noChangeArrowheads="1"/>
          </p:cNvSpPr>
          <p:nvPr/>
        </p:nvSpPr>
        <p:spPr bwMode="auto">
          <a:xfrm>
            <a:off x="858838" y="388938"/>
            <a:ext cx="496887" cy="1450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4" name="Rectangle 1128"/>
          <p:cNvSpPr>
            <a:spLocks noChangeArrowheads="1"/>
          </p:cNvSpPr>
          <p:nvPr/>
        </p:nvSpPr>
        <p:spPr bwMode="auto">
          <a:xfrm>
            <a:off x="609600" y="520700"/>
            <a:ext cx="5662613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" name="Rectangle 1129"/>
          <p:cNvSpPr>
            <a:spLocks noChangeArrowheads="1"/>
          </p:cNvSpPr>
          <p:nvPr/>
        </p:nvSpPr>
        <p:spPr bwMode="auto">
          <a:xfrm>
            <a:off x="7275513" y="1833563"/>
            <a:ext cx="1474787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6" name="Rectangle 1130"/>
          <p:cNvSpPr>
            <a:spLocks noChangeArrowheads="1"/>
          </p:cNvSpPr>
          <p:nvPr/>
        </p:nvSpPr>
        <p:spPr bwMode="auto">
          <a:xfrm>
            <a:off x="3227388" y="1985963"/>
            <a:ext cx="5662612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78" r:id="rId2"/>
    <p:sldLayoutId id="2147484086" r:id="rId3"/>
    <p:sldLayoutId id="2147484079" r:id="rId4"/>
    <p:sldLayoutId id="2147484080" r:id="rId5"/>
    <p:sldLayoutId id="2147484081" r:id="rId6"/>
    <p:sldLayoutId id="2147484082" r:id="rId7"/>
    <p:sldLayoutId id="2147484087" r:id="rId8"/>
    <p:sldLayoutId id="2147484088" r:id="rId9"/>
    <p:sldLayoutId id="2147484083" r:id="rId10"/>
    <p:sldLayoutId id="2147484084" r:id="rId11"/>
    <p:sldLayoutId id="214748408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6" grpId="0" animBg="1"/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0.0.10.155:8080/digit-resours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10.0.10.132/webopac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10.0.10.155:8080/digit-resours.htm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auniv.ac.in/ugcinfonet.ph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ptel.ac.i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600200"/>
            <a:ext cx="77724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DEVI AHILYA VISHWAVIDYALAYA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895600"/>
            <a:ext cx="7086600" cy="144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CENTRAL LIBRARY</a:t>
            </a:r>
            <a:r>
              <a:rPr lang="en-US" sz="4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RESOURCES  and SERVICES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E43EB-018E-4760-909E-38D174FD133A}" type="datetime1">
              <a:rPr lang="en-US" smtClean="0"/>
              <a:pPr>
                <a:defRPr/>
              </a:pPr>
              <a:t>1/19/2014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76835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1509" name="Title 1"/>
          <p:cNvSpPr>
            <a:spLocks noGrp="1"/>
          </p:cNvSpPr>
          <p:nvPr>
            <p:ph type="title" idx="4294967295"/>
          </p:nvPr>
        </p:nvSpPr>
        <p:spPr>
          <a:xfrm>
            <a:off x="1905000" y="304800"/>
            <a:ext cx="69342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Institutional Knowledge Resources</a:t>
            </a:r>
          </a:p>
        </p:txBody>
      </p:sp>
      <p:sp>
        <p:nvSpPr>
          <p:cNvPr id="1639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55964" y="1822208"/>
            <a:ext cx="7581900" cy="3857625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Institutional Knowledge Resources (Faculty Publications, Expert Lecture Notes in PPTS) are being developed in digital form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Link: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3E781-78A0-4632-9D44-C8F2F403C38D}" type="datetime1">
              <a:rPr lang="en-US" smtClean="0"/>
              <a:pPr>
                <a:defRPr/>
              </a:pPr>
              <a:t>1/19/2014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362200" y="5181600"/>
            <a:ext cx="5105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10.0.10.155:8080/digit-resours.htm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712648" y="6172200"/>
            <a:ext cx="4164152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7413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65532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BASIC SERVICES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099392417"/>
              </p:ext>
            </p:extLst>
          </p:nvPr>
        </p:nvGraphicFramePr>
        <p:xfrm>
          <a:off x="810692" y="1291742"/>
          <a:ext cx="7952308" cy="478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DC61B-E7B8-414B-A5CE-25CEFEC4EA77}" type="datetime1">
              <a:rPr lang="en-US" smtClean="0"/>
              <a:pPr>
                <a:defRPr/>
              </a:pPr>
              <a:t>1/19/2014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5532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Differently Enabled Friendly Library Services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81200"/>
            <a:ext cx="4724400" cy="38862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Special collection for the Differently Enabled users with  600 +Volumes of Braille Books  and 219 Audio CDs.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Separate women rest room</a:t>
            </a:r>
          </a:p>
          <a:p>
            <a:pPr>
              <a:buFont typeface="Wingdings" pitchFamily="2" charset="2"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6BA8A-C0B8-4E24-A4EC-D7C9B5121CA8}" type="datetime1">
              <a:rPr lang="en-US" smtClean="0"/>
              <a:pPr>
                <a:defRPr/>
              </a:pPr>
              <a:t>1/19/2014</a:t>
            </a:fld>
            <a:endParaRPr lang="en-US" dirty="0"/>
          </a:p>
        </p:txBody>
      </p:sp>
      <p:pic>
        <p:nvPicPr>
          <p:cNvPr id="1027" name="Picture 3" descr="2014-01-10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7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905456" y="6172200"/>
            <a:ext cx="3971344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4341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"/>
            <a:ext cx="7162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ICT Enabled  Library Services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581863633"/>
              </p:ext>
            </p:extLst>
          </p:nvPr>
        </p:nvGraphicFramePr>
        <p:xfrm>
          <a:off x="304800" y="1310456"/>
          <a:ext cx="8534400" cy="414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BD434-07F3-482B-A36B-77D817922D86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669473" y="5753100"/>
            <a:ext cx="5638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http://10.0.10.132/webopac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sz="3200" b="1" dirty="0" smtClean="0"/>
              <a:t>Participation in </a:t>
            </a:r>
            <a:r>
              <a:rPr lang="en-US" sz="3200" b="1" dirty="0" err="1" smtClean="0"/>
              <a:t>Shodhganga</a:t>
            </a:r>
            <a:r>
              <a:rPr lang="en-US" sz="3200" b="1" dirty="0" smtClean="0"/>
              <a:t> Project</a:t>
            </a:r>
            <a:endParaRPr lang="en-US" sz="32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5DC45-D95D-4B85-A024-F18271093831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 descr="C:\Documents and Settings\DAVV\My Documents\Downloads\devi ahilya universit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763000" cy="44196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COMPUTERIZED  ISSUE/RETURN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the books available in the university central library have been bar coded.</a:t>
            </a:r>
          </a:p>
        </p:txBody>
      </p:sp>
      <p:pic>
        <p:nvPicPr>
          <p:cNvPr id="22536" name="Picture 5" descr="C:\Documents and Settings\lib\Application Data\Microsoft\Media Catalog\Image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762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EB375-7593-4444-9429-424AAF6A938A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9342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UNION CATALOGUE OF BOOKS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2400" cy="2438400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Library Catalogue of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the Departmental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Libraries is available on intranet.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Library  database has 1,99,437 records of books and other reading material. 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Font typeface="Wingdings" pitchFamily="2" charset="2"/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98294-8F1D-4012-8009-6C091D768F7C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76962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934200" cy="914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ELECTRONIC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14563"/>
            <a:ext cx="4114800" cy="3881437"/>
          </a:xfrm>
        </p:spPr>
        <p:txBody>
          <a:bodyPr/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Books are under Electronic Article Surveillance system with RF chips pasted.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5" descr="C:\Documents and Settings\lib\Application Data\Microsoft\Media Catalog\Image01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214563"/>
            <a:ext cx="3733800" cy="3881437"/>
          </a:xfrm>
        </p:spPr>
      </p:pic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75660-99B5-424C-B92B-82945C81CD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B6F6D-3AF1-46BE-B4D3-ADD0B6B3E6EB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905456" y="6172200"/>
            <a:ext cx="3971344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8437" name="Title 1"/>
          <p:cNvSpPr>
            <a:spLocks noGrp="1"/>
          </p:cNvSpPr>
          <p:nvPr>
            <p:ph type="title" idx="4294967295"/>
          </p:nvPr>
        </p:nvSpPr>
        <p:spPr>
          <a:xfrm>
            <a:off x="1905000" y="381000"/>
            <a:ext cx="7239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DIGITIZATION  OF DISERTATIONS</a:t>
            </a:r>
          </a:p>
        </p:txBody>
      </p:sp>
      <p:sp>
        <p:nvSpPr>
          <p:cNvPr id="2355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90600" y="1828800"/>
            <a:ext cx="7848600" cy="4495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uploading the Ph. D. Dissertations, submitted before 2013, the university purchased a book scanner</a:t>
            </a:r>
          </a:p>
          <a:p>
            <a:pPr lvl="1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7" descr="C:\Documents and Settings\lib\Application Data\Microsoft\Media Catalog\Image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087" y="3276600"/>
            <a:ext cx="73317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70DFC-D964-4610-BB52-D45979DD70AB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9461" name="Title 1"/>
          <p:cNvSpPr>
            <a:spLocks noGrp="1"/>
          </p:cNvSpPr>
          <p:nvPr>
            <p:ph type="title" idx="4294967295"/>
          </p:nvPr>
        </p:nvSpPr>
        <p:spPr>
          <a:xfrm>
            <a:off x="1769918" y="47167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POWER BACKUP IN THE LIBRARY</a:t>
            </a:r>
          </a:p>
        </p:txBody>
      </p:sp>
      <p:sp>
        <p:nvSpPr>
          <p:cNvPr id="2458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1687728"/>
            <a:ext cx="7243762" cy="38576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For Providing uninterrupted Services for the students, UPS has been purchased and used in the stack hall and reading room.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1274B-5A44-4F9D-9EAF-5292342FB873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5DC45-D95D-4B85-A024-F18271093831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5800" y="1600200"/>
            <a:ext cx="8229600" cy="426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Strong Functional Compatibility with the University Teaching Departments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Trend setter Library in Central India with ICTELS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Functions in a fully decentralized model with River and </a:t>
            </a:r>
          </a:p>
          <a:p>
            <a:r>
              <a:rPr lang="en-US" sz="2800" dirty="0" smtClean="0"/>
              <a:t>	tributaries structure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Library services  fulfill “ Five Laws of Library Science”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Outstanding usage of  Electronic Journals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Good Functional Compatibility with diversified users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3600" y="381000"/>
            <a:ext cx="6248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Salient Features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2533" name="Title 1"/>
          <p:cNvSpPr>
            <a:spLocks noGrp="1"/>
          </p:cNvSpPr>
          <p:nvPr>
            <p:ph type="title" idx="4294967295"/>
          </p:nvPr>
        </p:nvSpPr>
        <p:spPr>
          <a:xfrm>
            <a:off x="1752600" y="685800"/>
            <a:ext cx="73914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Library collection as on 01.01.2014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4400" y="2057400"/>
          <a:ext cx="7924801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180"/>
                <a:gridCol w="2674621"/>
              </a:tblGrid>
              <a:tr h="560497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/>
                </a:tc>
              </a:tr>
              <a:tr h="5604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 Book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183105</a:t>
                      </a:r>
                      <a:endParaRPr lang="en-US" sz="2400" dirty="0"/>
                    </a:p>
                  </a:txBody>
                  <a:tcPr/>
                </a:tc>
              </a:tr>
              <a:tr h="56828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Bound Volumes of Periodicals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13254</a:t>
                      </a:r>
                      <a:endParaRPr lang="en-US" sz="2400" dirty="0"/>
                    </a:p>
                  </a:txBody>
                  <a:tcPr/>
                </a:tc>
              </a:tr>
              <a:tr h="56828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23940</a:t>
                      </a:r>
                      <a:endParaRPr lang="en-US" sz="2400" dirty="0"/>
                    </a:p>
                  </a:txBody>
                  <a:tcPr/>
                </a:tc>
              </a:tr>
              <a:tr h="56828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Audio-Visual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3000</a:t>
                      </a:r>
                      <a:endParaRPr lang="en-US" sz="2400" dirty="0"/>
                    </a:p>
                  </a:txBody>
                  <a:tcPr/>
                </a:tc>
              </a:tr>
              <a:tr h="56828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Braille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800</a:t>
                      </a:r>
                      <a:endParaRPr lang="en-US" sz="2400" dirty="0"/>
                    </a:p>
                  </a:txBody>
                  <a:tcPr/>
                </a:tc>
              </a:tr>
              <a:tr h="568281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224099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58B59-EC9F-4831-93C8-E6AA6423B226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69215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Subject wise Collection of Books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(as on 01.01.2014)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752600"/>
          <a:ext cx="8000999" cy="43091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911170"/>
                <a:gridCol w="1089829"/>
              </a:tblGrid>
              <a:tr h="3392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SUBJECT WISE COLLECTION OF BOOKS</a:t>
                      </a:r>
                      <a:endParaRPr lang="en-US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AS ON 01.01.2014 </a:t>
                      </a:r>
                      <a:endParaRPr lang="en-US" sz="2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Subject</a:t>
                      </a:r>
                      <a:endParaRPr lang="en-US" sz="2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Vols</a:t>
                      </a:r>
                      <a:r>
                        <a:rPr lang="en-US" sz="2800" u="none" strike="noStrike" dirty="0"/>
                        <a:t>.</a:t>
                      </a:r>
                      <a:endParaRPr lang="en-US" sz="2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Arts, Humanities and Literature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38070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Social Sciences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30921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Commerce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4880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Sciences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23338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Management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11350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Computer Science and Electronics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20457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History and Geography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13569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Engineering and related </a:t>
                      </a:r>
                      <a:r>
                        <a:rPr lang="en-US" sz="1800" u="none" strike="noStrike" dirty="0" smtClean="0"/>
                        <a:t>Subject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3753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Pharmacy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2795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Reference books</a:t>
                      </a:r>
                      <a:endParaRPr lang="en-US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/>
                        <a:t>17129</a:t>
                      </a:r>
                      <a:endParaRPr lang="en-US" sz="18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6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Total:</a:t>
                      </a:r>
                      <a:endParaRPr lang="en-US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/>
                        <a:t>166262</a:t>
                      </a:r>
                      <a:endParaRPr lang="en-US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46C03-A2CC-40B1-8FB1-761D61A41D3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F003-A03D-4616-844E-301DB60C7B3E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533400"/>
            <a:ext cx="60833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INCOME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55FCF-B22C-4B60-AE8F-0F975EBF0CEC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838200" y="2057400"/>
          <a:ext cx="7239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391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EXP.ON BOOKS AND OTHER ITEMS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Presentation  before  NAAC Peer Team 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86000"/>
          <a:ext cx="7848601" cy="306503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66399"/>
                <a:gridCol w="2077971"/>
                <a:gridCol w="2084008"/>
                <a:gridCol w="2120223"/>
              </a:tblGrid>
              <a:tr h="600378"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800" dirty="0"/>
                        <a:t>Expenditure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US" sz="2000" dirty="0" smtClean="0"/>
                        <a:t>Year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Reading material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Other than books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83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2012-13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1609184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10688583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/>
                        <a:t>12297767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1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2011-12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2267968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6022645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/>
                        <a:t>8290613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43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/>
                        <a:t>2010-11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1102617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5191000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/>
                        <a:t>6293617</a:t>
                      </a:r>
                      <a:endParaRPr lang="en-US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72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2009-10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2366819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3212497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5579316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972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2008-09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3178064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2518465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/>
                        <a:t>5696529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0529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000" u="none" strike="noStrike" dirty="0"/>
                        <a:t>Total: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/>
                        <a:t>10524652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/>
                        <a:t>27633190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/>
                        <a:t>38157842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46C03-A2CC-40B1-8FB1-761D61A41D3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22F5-7018-4362-9B2A-E20C7AC37D97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33600" y="381000"/>
            <a:ext cx="655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AMOUNT SPENT ON THE  DEVELOPMENT OF THE  LIBRARY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C9186-1665-4195-80C0-F7781A5AE584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Chart 10"/>
          <p:cNvGraphicFramePr/>
          <p:nvPr/>
        </p:nvGraphicFramePr>
        <p:xfrm>
          <a:off x="609600" y="16002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10400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UGC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XIth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Plan Grant Utilized during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2008-09 to 2012-13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B32EC-949B-42AB-90BF-D874D11F8214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4008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Amount Spent for E-Journals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46B5A-5665-4132-9B15-93934CC084F8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914400" y="1752600"/>
          <a:ext cx="73914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3152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E-Journals Available through INFONET Program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371600"/>
            <a:ext cx="6781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Resource Name			No. Journals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American Chemical Society		37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American Institute of Physics		18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American Physical Society		10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Annual Reviews			33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Cambridge University press		224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Economic and political weekly		1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Institute of Physics	`		46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Jgateplus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	10000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Jstor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	2585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Mathscinet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	1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Oxford University Press			206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Portland Press			19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Project Euclid			35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Project Muse			493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Royal Society of Chemistry		35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Science Direct			1036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SIAM				14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Springer Journals			1763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Taylor &amp; Francis			1079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Web of Science			1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E5F8E-8574-4F7C-BD65-693F2D2542D1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3914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E-Journals Usage during 2009-2012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20850"/>
            <a:ext cx="7772400" cy="43751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B9638-2A68-42C2-9A0F-547549EAC86C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Usage Statistics of E-Journals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17638"/>
            <a:ext cx="6645275" cy="4572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72E4F-D56D-43AF-ADDF-523D2DD768EE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1424"/>
            <a:ext cx="601345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RESOURCES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768350" y="61722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cs typeface="Times New Roman" pitchFamily="18" charset="0"/>
              </a:rPr>
              <a:t>Presentation  before  NAAC Peer Team </a:t>
            </a:r>
            <a:endParaRPr lang="en-US" sz="1600" b="1" dirty="0">
              <a:cs typeface="Times New Roman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663393034"/>
              </p:ext>
            </p:extLst>
          </p:nvPr>
        </p:nvGraphicFramePr>
        <p:xfrm>
          <a:off x="768350" y="1600200"/>
          <a:ext cx="723265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302A-91FB-4732-8560-E5EAECF407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A0C2A-B484-432F-826F-27C1DFC434B3}" type="datetime1">
              <a:rPr lang="en-US" smtClean="0"/>
              <a:pPr>
                <a:defRPr/>
              </a:pPr>
              <a:t>1/19/2014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781800" cy="990600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All India Rank(Based on total Downloads of Full Text Research papers)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F6BBD-2989-4BA8-8353-8BAAF1606A57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2050" name="Chart 3"/>
          <p:cNvPicPr>
            <a:picLocks noChangeArrowheads="1"/>
          </p:cNvPicPr>
          <p:nvPr/>
        </p:nvPicPr>
        <p:blipFill>
          <a:blip r:embed="rId3" cstate="print"/>
          <a:srcRect b="-111"/>
          <a:stretch>
            <a:fillRect/>
          </a:stretch>
        </p:blipFill>
        <p:spPr bwMode="auto">
          <a:xfrm>
            <a:off x="1143000" y="17526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10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Materials Added(CL and DL’s)(2008-2013)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75BBF-3993-436B-AD6F-B6029C0EC03C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371600"/>
            <a:ext cx="7772400" cy="1524000"/>
          </a:xfrm>
        </p:spPr>
        <p:txBody>
          <a:bodyPr/>
          <a:lstStyle/>
          <a:p>
            <a:pPr algn="just"/>
            <a:r>
              <a:rPr lang="en-US" sz="2800" dirty="0" smtClean="0"/>
              <a:t>44709 Books were added  in the Central Library and Department Libraries, by spending an amount of Rs.219.27 </a:t>
            </a:r>
            <a:r>
              <a:rPr lang="en-US" sz="2800" dirty="0" err="1" smtClean="0"/>
              <a:t>Lakhs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Chart 11"/>
          <p:cNvGraphicFramePr/>
          <p:nvPr/>
        </p:nvGraphicFramePr>
        <p:xfrm>
          <a:off x="1066800" y="2666999"/>
          <a:ext cx="7848599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38917" name="Title 1"/>
          <p:cNvSpPr>
            <a:spLocks noGrp="1"/>
          </p:cNvSpPr>
          <p:nvPr>
            <p:ph type="title" idx="4294967295"/>
          </p:nvPr>
        </p:nvSpPr>
        <p:spPr>
          <a:xfrm>
            <a:off x="1765300" y="609600"/>
            <a:ext cx="73787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Number of Books Purchased during 2008-2013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219200" y="1938337"/>
          <a:ext cx="7696199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0AAC7-9600-4B95-8FBD-6A226D3A3AD4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Book Added: Gift</a:t>
            </a:r>
          </a:p>
        </p:txBody>
      </p:sp>
      <p:pic>
        <p:nvPicPr>
          <p:cNvPr id="39940" name="Picture 13"/>
          <p:cNvPicPr>
            <a:picLocks noChangeArrowheads="1"/>
          </p:cNvPicPr>
          <p:nvPr/>
        </p:nvPicPr>
        <p:blipFill>
          <a:blip r:embed="rId2" cstate="print"/>
          <a:srcRect b="-53"/>
          <a:stretch>
            <a:fillRect/>
          </a:stretch>
        </p:blipFill>
        <p:spPr bwMode="auto">
          <a:xfrm>
            <a:off x="1219200" y="17526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0" y="58674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0" y="113157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0" y="171164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9953" name="Rectangle 18"/>
          <p:cNvSpPr>
            <a:spLocks noChangeArrowheads="1"/>
          </p:cNvSpPr>
          <p:nvPr/>
        </p:nvSpPr>
        <p:spPr bwMode="auto">
          <a:xfrm>
            <a:off x="0" y="228219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0" y="2802255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0" y="327183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9956" name="Rectangle 21"/>
          <p:cNvSpPr>
            <a:spLocks noChangeArrowheads="1"/>
          </p:cNvSpPr>
          <p:nvPr/>
        </p:nvSpPr>
        <p:spPr bwMode="auto">
          <a:xfrm>
            <a:off x="3165475" y="37871400"/>
            <a:ext cx="2839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r>
              <a:rPr lang="en-US" sz="1200">
                <a:ea typeface="Calibri" pitchFamily="34" charset="0"/>
                <a:cs typeface="Times New Roman" pitchFamily="18" charset="0"/>
              </a:rPr>
              <a:t>	</a:t>
            </a:r>
            <a:endParaRPr lang="en-US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628900" algn="l"/>
              </a:tabLst>
            </a:pP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57" name="Rectangle 22"/>
          <p:cNvSpPr>
            <a:spLocks noChangeArrowheads="1"/>
          </p:cNvSpPr>
          <p:nvPr/>
        </p:nvSpPr>
        <p:spPr bwMode="auto">
          <a:xfrm>
            <a:off x="0" y="43940413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>
              <a:tabLst>
                <a:tab pos="2628900" algn="l"/>
              </a:tabLst>
            </a:pPr>
            <a:endParaRPr lang="en-US">
              <a:cs typeface="Times New Roman" pitchFamily="18" charset="0"/>
            </a:endParaRPr>
          </a:p>
        </p:txBody>
      </p:sp>
      <p:sp>
        <p:nvSpPr>
          <p:cNvPr id="39958" name="Rectangle 23"/>
          <p:cNvSpPr>
            <a:spLocks noChangeArrowheads="1"/>
          </p:cNvSpPr>
          <p:nvPr/>
        </p:nvSpPr>
        <p:spPr bwMode="auto">
          <a:xfrm>
            <a:off x="0" y="51112738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39959" name="Rectangle 24"/>
          <p:cNvSpPr>
            <a:spLocks noChangeArrowheads="1"/>
          </p:cNvSpPr>
          <p:nvPr/>
        </p:nvSpPr>
        <p:spPr bwMode="auto">
          <a:xfrm>
            <a:off x="0" y="56370538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60869-0E48-4196-B2A6-8EC6B8E0869C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Thesis Added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cs typeface="Times New Roman" pitchFamily="18" charset="0"/>
              </a:rPr>
              <a:t>Presentation  before  NAAC Peer Team 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34</a:t>
            </a:fld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B228B-BE18-40BD-905D-7CB84C6398B2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1752600" y="1828800"/>
          <a:ext cx="6934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391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Subject Wise Number of E-Books(In Process)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1A926-6FAA-4D13-B1E9-4DEB1D209036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/>
          <a:lstStyle/>
          <a:p>
            <a:r>
              <a:rPr lang="en-US" dirty="0" smtClean="0"/>
              <a:t>An amount of Rs. 21,60,302.00 has been allotted for the purchase of 319 E-Books  during the Year 2013-14.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LIBRARY MEMBERSHIP DURING 2008-2013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BCF8A-CB98-489E-B84B-2FAF57506F45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3600" dirty="0" smtClean="0"/>
              <a:t>The  Central Library and the Department Libraries cater to more than10,500 students, Research Scholars, Faculty and other members.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4403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69342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VISITORS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762000" y="20574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8D391-95F5-42D9-B3CA-58FA129E255E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9342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Number of Days Library Open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24025" y="1676400"/>
            <a:ext cx="7191375" cy="4572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ADF73-D320-43A7-8CD7-9E949DD343A1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Library Membership During 2012-13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203D7-EE48-403B-8FF7-65C7C48A8CCC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1219200" y="2057400"/>
          <a:ext cx="6934199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417585726"/>
              </p:ext>
            </p:extLst>
          </p:nvPr>
        </p:nvGraphicFramePr>
        <p:xfrm>
          <a:off x="630959" y="1828800"/>
          <a:ext cx="7848600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74638"/>
            <a:ext cx="60960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	COLLECTION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F0473-663B-4299-B95D-919F9A27420D}" type="datetime1">
              <a:rPr lang="en-US" smtClean="0"/>
              <a:pPr>
                <a:defRPr/>
              </a:pPr>
              <a:t>1/19/2014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Gender Wise Users in 2012-13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0150" y="1752600"/>
            <a:ext cx="7410450" cy="4267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cs typeface="Times New Roman" pitchFamily="18" charset="0"/>
              </a:rPr>
              <a:t>Presentation  before  NAAC Peer Team 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40</a:t>
            </a:fld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BCDFF-72EE-472D-8520-77398D6CBFBA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Library Visitors During 2012-13</a:t>
            </a: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7772400" cy="4060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9F70D-56AB-4DC2-863A-24AACF8029D0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Books and Other Reading Material Added in 2012-13</a:t>
            </a:r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05000"/>
            <a:ext cx="6816725" cy="4191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48451-16D9-4CAD-B0DF-E334F2A0E495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Books Issued During 2012-13</a:t>
            </a: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7425" y="1752600"/>
            <a:ext cx="7626350" cy="41417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DB98B-5E52-4930-8E06-4660D682A5F4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7691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READING ROOM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pic>
        <p:nvPicPr>
          <p:cNvPr id="52231" name="Picture 4" descr="C:\Documents and Settings\lib\Application Data\Microsoft\Media Catalog\Image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46C03-A2CC-40B1-8FB1-761D61A41D38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432AD-B413-4E48-AF2E-C51F0B9E18D5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3152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PERSONAL BOOK READING HALL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3255" name="Picture 4" descr="C:\Documents and Settings\lib\Application Data\Microsoft\Media Catalog\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746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46C03-A2CC-40B1-8FB1-761D61A41D38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FE484-1C79-4148-99F3-5B98E0C22943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6261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STAFF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133600"/>
            <a:ext cx="7772400" cy="3581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Posts		Sanctioned 		Working	Vacant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Professional:		18		07		11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Prof.		11		08		03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Office staff		05		01		04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Watch &amp; Ward	11		06		05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Contingency		06		06		--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Total:			51		27		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DF502-301C-4004-BF39-1CED922C206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494D8-3A15-4EF8-A536-C2FBC55B6698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25605" name="Title 1"/>
          <p:cNvSpPr>
            <a:spLocks noGrp="1"/>
          </p:cNvSpPr>
          <p:nvPr>
            <p:ph type="title" idx="4294967295"/>
          </p:nvPr>
        </p:nvSpPr>
        <p:spPr>
          <a:xfrm>
            <a:off x="2133600" y="377342"/>
            <a:ext cx="5791200" cy="914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BEST PRACTICES: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753553078"/>
              </p:ext>
            </p:extLst>
          </p:nvPr>
        </p:nvGraphicFramePr>
        <p:xfrm>
          <a:off x="685800" y="1143000"/>
          <a:ext cx="769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25D1D4-A528-4572-A084-1B6B833ED442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676400" y="5181600"/>
            <a:ext cx="57912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http://10.0.10.155:8080/digit-resours.htm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55301" name="Title 1"/>
          <p:cNvSpPr>
            <a:spLocks noGrp="1"/>
          </p:cNvSpPr>
          <p:nvPr>
            <p:ph type="title" idx="4294967295"/>
          </p:nvPr>
        </p:nvSpPr>
        <p:spPr>
          <a:xfrm>
            <a:off x="2057400" y="457200"/>
            <a:ext cx="58547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FUTURE PLANS</a:t>
            </a:r>
          </a:p>
        </p:txBody>
      </p:sp>
      <p:sp>
        <p:nvSpPr>
          <p:cNvPr id="5530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214438" y="1524000"/>
            <a:ext cx="7929562" cy="44672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Separate Digital Library  with 100 systems for the use of the members 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Subscriptions to digital collections on emerging areas.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Systematic sharing  of the library resources among the members of  university library system.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Introducing Web 2.0 services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Introducing Electronic article surviellanance system in the  Department libraries.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CCE06-D2BE-4602-96C3-EC5466C9F754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78700" cy="990600"/>
          </a:xfrm>
        </p:spPr>
        <p:txBody>
          <a:bodyPr/>
          <a:lstStyle/>
          <a:p>
            <a:r>
              <a:rPr lang="en-US" b="1" i="1" dirty="0" smtClean="0"/>
              <a:t>THANKS FOR THE VISIT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Presentation  before  NAAC Peer Team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46C03-A2CC-40B1-8FB1-761D61A41D3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48B20-1B75-42D0-BAA0-323D338752FB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382000" cy="4720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286500"/>
            <a:ext cx="3962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2293" name="Title 1"/>
          <p:cNvSpPr>
            <a:spLocks noGrp="1"/>
          </p:cNvSpPr>
          <p:nvPr>
            <p:ph type="title" idx="4294967295"/>
          </p:nvPr>
        </p:nvSpPr>
        <p:spPr>
          <a:xfrm>
            <a:off x="1905000" y="457200"/>
            <a:ext cx="6311900" cy="1295400"/>
          </a:xfrm>
        </p:spPr>
        <p:txBody>
          <a:bodyPr/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THESIS COLLECTION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912067117"/>
              </p:ext>
            </p:extLst>
          </p:nvPr>
        </p:nvGraphicFramePr>
        <p:xfrm>
          <a:off x="1214438" y="1291742"/>
          <a:ext cx="7319962" cy="489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BEF9B-C057-4874-9EEC-BF13DB48837D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0E1E0-4C4D-453A-9F35-F01028592859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 before  NAAC Peer Team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4800" y="152400"/>
          <a:ext cx="8458199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3317" name="Title 1"/>
          <p:cNvSpPr>
            <a:spLocks noGrp="1"/>
          </p:cNvSpPr>
          <p:nvPr>
            <p:ph type="title" idx="4294967295"/>
          </p:nvPr>
        </p:nvSpPr>
        <p:spPr>
          <a:xfrm>
            <a:off x="1905000" y="609600"/>
            <a:ext cx="72390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ELECTRONIC Journals</a:t>
            </a:r>
          </a:p>
        </p:txBody>
      </p:sp>
      <p:sp>
        <p:nvSpPr>
          <p:cNvPr id="1331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2000" y="2057400"/>
            <a:ext cx="7929562" cy="38576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iversity is part of UGC INFONET program and 10391 scientific journals are accessible electronically on  24 X 7 hours 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 http://www.dauniv.ac.in/ugcinfonet.php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99AB0-83E1-4AE6-866B-C80A2937D28F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914400" y="4572000"/>
            <a:ext cx="7010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www.dauniv.ac.in/ugcinfonet.php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905691" y="6172200"/>
            <a:ext cx="3971109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 idx="4294967295"/>
          </p:nvPr>
        </p:nvSpPr>
        <p:spPr>
          <a:xfrm>
            <a:off x="1828800" y="609600"/>
            <a:ext cx="7315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ELECTRONIC RESOURCES :  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Contd..</a:t>
            </a:r>
          </a:p>
        </p:txBody>
      </p:sp>
      <p:sp>
        <p:nvSpPr>
          <p:cNvPr id="1434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524000"/>
            <a:ext cx="7946990" cy="51054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To supplement INFONET journals, the university is subscribing to electronic resources (through INDEST):</a:t>
            </a:r>
          </a:p>
          <a:p>
            <a:pPr marL="685800" lvl="3" indent="-342900">
              <a:buFont typeface="Arial" charset="0"/>
              <a:buChar char="–"/>
            </a:pPr>
            <a:r>
              <a:rPr lang="en-US" sz="2800" dirty="0" smtClean="0"/>
              <a:t>Institute of Electrical and Electronics Engineers(IEL)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online</a:t>
            </a:r>
          </a:p>
          <a:p>
            <a:pPr marL="685800" lvl="3" indent="-342900"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Association for Computing Machinery(ACM) Digital Library</a:t>
            </a:r>
          </a:p>
          <a:p>
            <a:pPr marL="685800" lvl="3" indent="-342900"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Emerald Extra(Management Sc. Journals)</a:t>
            </a:r>
          </a:p>
          <a:p>
            <a:pPr marL="685800" lvl="3" indent="-342900"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EBSCO Business Source  premier</a:t>
            </a:r>
          </a:p>
          <a:p>
            <a:pPr marL="685800" lvl="3" indent="-342900">
              <a:buFont typeface="Arial" charset="0"/>
              <a:buChar char="–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Indiastat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Com(Database)</a:t>
            </a:r>
          </a:p>
          <a:p>
            <a:pPr marL="685800" lvl="3" indent="-342900"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E-Books		</a:t>
            </a:r>
          </a:p>
          <a:p>
            <a:pPr lvl="1">
              <a:buFont typeface="Wingdings" pitchFamily="2" charset="2"/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EDD65-522C-4794-AA72-125037D62062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>
                <a:cs typeface="Times New Roman" pitchFamily="18" charset="0"/>
              </a:rPr>
              <a:t>Presentation  before  NAAC Peer Team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5365" name="Title 1"/>
          <p:cNvSpPr>
            <a:spLocks noGrp="1"/>
          </p:cNvSpPr>
          <p:nvPr>
            <p:ph type="title" idx="4294967295"/>
          </p:nvPr>
        </p:nvSpPr>
        <p:spPr>
          <a:xfrm>
            <a:off x="1981201" y="609600"/>
            <a:ext cx="7162800" cy="1066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ELECTRONIC LECTURES</a:t>
            </a:r>
          </a:p>
        </p:txBody>
      </p:sp>
      <p:sp>
        <p:nvSpPr>
          <p:cNvPr id="1536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838200" y="2514600"/>
            <a:ext cx="8001000" cy="348456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lectured developed by the Faculty of  IITs 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IISc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under NPTEL  (1232 Video Lectures) are linked  to the library website.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5A75-638C-49BB-AB03-AA55060045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F193C-EE5A-4D22-A358-82CC34CD20C2}" type="datetime1">
              <a:rPr lang="en-US" smtClean="0"/>
              <a:pPr>
                <a:defRPr/>
              </a:pPr>
              <a:t>1/19/2014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1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447800" y="4419600"/>
            <a:ext cx="4800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http://nptel.ac.in/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1069</Words>
  <Application>Microsoft Office PowerPoint</Application>
  <PresentationFormat>On-screen Show (4:3)</PresentationFormat>
  <Paragraphs>378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Equity</vt:lpstr>
      <vt:lpstr>DEVI AHILYA VISHWAVIDYALAYA</vt:lpstr>
      <vt:lpstr>Slide 2</vt:lpstr>
      <vt:lpstr>RESOURCES</vt:lpstr>
      <vt:lpstr>    COLLECTION</vt:lpstr>
      <vt:lpstr>THESIS COLLECTION </vt:lpstr>
      <vt:lpstr>Slide 6</vt:lpstr>
      <vt:lpstr>ELECTRONIC Journals</vt:lpstr>
      <vt:lpstr>ELECTRONIC RESOURCES :                                                     Contd..</vt:lpstr>
      <vt:lpstr>ELECTRONIC LECTURES</vt:lpstr>
      <vt:lpstr>Institutional Knowledge Resources</vt:lpstr>
      <vt:lpstr>BASIC SERVICES</vt:lpstr>
      <vt:lpstr>Differently Enabled Friendly Library Services</vt:lpstr>
      <vt:lpstr>ICT Enabled  Library Services</vt:lpstr>
      <vt:lpstr>Participation in Shodhganga Project</vt:lpstr>
      <vt:lpstr>COMPUTERIZED  ISSUE/RETURN</vt:lpstr>
      <vt:lpstr>UNION CATALOGUE OF BOOKS</vt:lpstr>
      <vt:lpstr>ELECTRONIC SECURITY</vt:lpstr>
      <vt:lpstr>DIGITIZATION  OF DISERTATIONS</vt:lpstr>
      <vt:lpstr>POWER BACKUP IN THE LIBRARY</vt:lpstr>
      <vt:lpstr>Total Library collection as on 01.01.2014</vt:lpstr>
      <vt:lpstr>Subject wise Collection of Books (as on 01.01.2014)</vt:lpstr>
      <vt:lpstr>LIBRARY INCOME</vt:lpstr>
      <vt:lpstr>EXP.ON BOOKS AND OTHER ITEMS</vt:lpstr>
      <vt:lpstr>Slide 24</vt:lpstr>
      <vt:lpstr>                                                                                     UGC XIth Plan Grant Utilized during  2008-09 to 2012-13</vt:lpstr>
      <vt:lpstr>Amount Spent for E-Journals</vt:lpstr>
      <vt:lpstr>E-Journals Available through INFONET Program</vt:lpstr>
      <vt:lpstr>E-Journals Usage during 2009-2012</vt:lpstr>
      <vt:lpstr>Usage Statistics of E-Journals</vt:lpstr>
      <vt:lpstr>All India Rank(Based on total Downloads of Full Text Research papers)</vt:lpstr>
      <vt:lpstr>Reading Materials Added(CL and DL’s)(2008-2013)</vt:lpstr>
      <vt:lpstr> Number of Books Purchased during 2008-2013 </vt:lpstr>
      <vt:lpstr>Book Added: Gift</vt:lpstr>
      <vt:lpstr>Thesis Added</vt:lpstr>
      <vt:lpstr>Subject Wise Number of E-Books(In Process)</vt:lpstr>
      <vt:lpstr>LIBRARY MEMBERSHIP DURING 2008-2013</vt:lpstr>
      <vt:lpstr>LIBRARY VISITORS</vt:lpstr>
      <vt:lpstr>Number of Days Library Open</vt:lpstr>
      <vt:lpstr>Library Membership During 2012-13</vt:lpstr>
      <vt:lpstr>Gender Wise Users in 2012-13</vt:lpstr>
      <vt:lpstr>Library Visitors During 2012-13</vt:lpstr>
      <vt:lpstr>Books and Other Reading Material Added in 2012-13</vt:lpstr>
      <vt:lpstr>Books Issued During 2012-13</vt:lpstr>
      <vt:lpstr>READING ROOM</vt:lpstr>
      <vt:lpstr>PERSONAL BOOK READING HALL</vt:lpstr>
      <vt:lpstr>LIBRARY STAFF</vt:lpstr>
      <vt:lpstr>BEST PRACTICES:</vt:lpstr>
      <vt:lpstr>FUTURE PLANS</vt:lpstr>
      <vt:lpstr>THANKS FOR THE VISIT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NAAC</dc:title>
  <dc:creator>kachara</dc:creator>
  <cp:lastModifiedBy>shri ganesh</cp:lastModifiedBy>
  <cp:revision>393</cp:revision>
  <dcterms:created xsi:type="dcterms:W3CDTF">2007-11-13T05:06:38Z</dcterms:created>
  <dcterms:modified xsi:type="dcterms:W3CDTF">2014-01-19T04:42:55Z</dcterms:modified>
</cp:coreProperties>
</file>